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1"/>
  </p:sldMasterIdLst>
  <p:notesMasterIdLst>
    <p:notesMasterId r:id="rId28"/>
  </p:notesMasterIdLst>
  <p:sldIdLst>
    <p:sldId id="256" r:id="rId2"/>
    <p:sldId id="257" r:id="rId3"/>
    <p:sldId id="258" r:id="rId4"/>
    <p:sldId id="259" r:id="rId5"/>
    <p:sldId id="260" r:id="rId6"/>
    <p:sldId id="269" r:id="rId7"/>
    <p:sldId id="264" r:id="rId8"/>
    <p:sldId id="270" r:id="rId9"/>
    <p:sldId id="271" r:id="rId10"/>
    <p:sldId id="272" r:id="rId11"/>
    <p:sldId id="273" r:id="rId12"/>
    <p:sldId id="268" r:id="rId13"/>
    <p:sldId id="289" r:id="rId14"/>
    <p:sldId id="279" r:id="rId15"/>
    <p:sldId id="280" r:id="rId16"/>
    <p:sldId id="281" r:id="rId17"/>
    <p:sldId id="282" r:id="rId18"/>
    <p:sldId id="290" r:id="rId19"/>
    <p:sldId id="283" r:id="rId20"/>
    <p:sldId id="284" r:id="rId21"/>
    <p:sldId id="285" r:id="rId22"/>
    <p:sldId id="286" r:id="rId23"/>
    <p:sldId id="287" r:id="rId24"/>
    <p:sldId id="288" r:id="rId25"/>
    <p:sldId id="292" r:id="rId26"/>
    <p:sldId id="278" r:id="rId27"/>
  </p:sldIdLst>
  <p:sldSz cx="9144000" cy="5143500" type="screen16x9"/>
  <p:notesSz cx="6858000" cy="9144000"/>
  <p:embeddedFontLst>
    <p:embeddedFont>
      <p:font typeface="Arial Unicode MS" panose="020B0604020202020204" charset="-128"/>
      <p:regular r:id="rId29"/>
    </p:embeddedFont>
    <p:embeddedFont>
      <p:font typeface="Abadi MT Condensed Extra Bold" panose="020B0A06030101010103" pitchFamily="34" charset="0"/>
      <p:bold r:id="rId30"/>
    </p:embeddedFont>
    <p:embeddedFont>
      <p:font typeface="AlbertaExtralight" panose="020B7200000000000000" pitchFamily="34" charset="0"/>
      <p:regular r:id="rId31"/>
    </p:embeddedFont>
    <p:embeddedFont>
      <p:font typeface="Aldrich" panose="020B0604020202020204" charset="0"/>
      <p:regular r:id="rId32"/>
    </p:embeddedFont>
    <p:embeddedFont>
      <p:font typeface="Calibri" panose="020F0502020204030204" pitchFamily="34" charset="0"/>
      <p:regular r:id="rId33"/>
      <p:bold r:id="rId34"/>
      <p:italic r:id="rId35"/>
      <p:boldItalic r:id="rId36"/>
    </p:embeddedFont>
    <p:embeddedFont>
      <p:font typeface="Didact Gothic" panose="020B0604020202020204" charset="0"/>
      <p:regular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883CAA9-2E8F-48D7-A751-2A944F410F0A}">
  <a:tblStyle styleId="{B883CAA9-2E8F-48D7-A751-2A944F410F0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8" d="100"/>
          <a:sy n="138" d="100"/>
        </p:scale>
        <p:origin x="83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53de5052a6_0_5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53de5052a6_0_5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943;ga745d1862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4" name="Google Shape;944;ga745d1862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02035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943;ga745d1862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4" name="Google Shape;944;ga745d1862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204209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943;ga745d1862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4" name="Google Shape;944;ga745d1862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a745d1862b_0_8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" name="Google Shape;565;ga745d1862b_0_8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37016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ga745d1862b_0_4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8" name="Google Shape;1088;ga745d1862b_0_4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0" name="Google Shape;1150;ga745d1862b_0_7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1" name="Google Shape;1151;ga745d1862b_0_7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0" name="Google Shape;1150;ga745d1862b_0_7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1" name="Google Shape;1151;ga745d1862b_0_7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27653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0" name="Google Shape;1150;ga745d1862b_0_7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1" name="Google Shape;1151;ga745d1862b_0_7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8163174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a745d1862b_0_8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" name="Google Shape;565;ga745d1862b_0_8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3796942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ga745d1862b_0_4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8" name="Google Shape;1088;ga745d1862b_0_4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a71291a82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a71291a82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0" name="Google Shape;1150;ga745d1862b_0_7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1" name="Google Shape;1151;ga745d1862b_0_7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466398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0" name="Google Shape;1150;ga745d1862b_0_7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1" name="Google Shape;1151;ga745d1862b_0_7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221012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0" name="Google Shape;1150;ga745d1862b_0_7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1" name="Google Shape;1151;ga745d1862b_0_7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31713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0" name="Google Shape;1150;ga745d1862b_0_7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1" name="Google Shape;1151;ga745d1862b_0_7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317319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0" name="Google Shape;1150;ga745d1862b_0_7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1" name="Google Shape;1151;ga745d1862b_0_7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355491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0" name="Google Shape;1150;ga745d1862b_0_7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1" name="Google Shape;1151;ga745d1862b_0_7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205972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g9fa85cf4fd_0_40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7" name="Google Shape;1257;g9fa85cf4fd_0_40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a71291a826_0_1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ga71291a826_0_1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a745d1862b_0_8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" name="Google Shape;565;ga745d1862b_0_8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9fa85cf4fd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9fa85cf4fd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a745d1862b_0_8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" name="Google Shape;565;ga745d1862b_0_8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52208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ga71291a826_0_6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8" name="Google Shape;808;ga71291a826_0_6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943;ga745d1862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4" name="Google Shape;944;ga745d1862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54600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943;ga745d1862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4" name="Google Shape;944;ga745d1862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12219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2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255151" y="2785291"/>
            <a:ext cx="2526614" cy="874564"/>
            <a:chOff x="3457434" y="4469778"/>
            <a:chExt cx="1572451" cy="544289"/>
          </a:xfrm>
        </p:grpSpPr>
        <p:sp>
          <p:nvSpPr>
            <p:cNvPr id="10" name="Google Shape;10;p2"/>
            <p:cNvSpPr/>
            <p:nvPr/>
          </p:nvSpPr>
          <p:spPr>
            <a:xfrm>
              <a:off x="3457434" y="4667694"/>
              <a:ext cx="1467538" cy="346372"/>
            </a:xfrm>
            <a:custGeom>
              <a:avLst/>
              <a:gdLst/>
              <a:ahLst/>
              <a:cxnLst/>
              <a:rect l="l" t="t" r="r" b="b"/>
              <a:pathLst>
                <a:path w="60617" h="14307" extrusionOk="0">
                  <a:moveTo>
                    <a:pt x="7848" y="0"/>
                  </a:moveTo>
                  <a:cubicBezTo>
                    <a:pt x="3393" y="0"/>
                    <a:pt x="1" y="3229"/>
                    <a:pt x="1" y="7153"/>
                  </a:cubicBezTo>
                  <a:cubicBezTo>
                    <a:pt x="1" y="11077"/>
                    <a:pt x="3393" y="14306"/>
                    <a:pt x="7848" y="14306"/>
                  </a:cubicBezTo>
                  <a:lnTo>
                    <a:pt x="60617" y="14306"/>
                  </a:lnTo>
                  <a:lnTo>
                    <a:pt x="60617" y="0"/>
                  </a:ln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3531662" y="4713209"/>
              <a:ext cx="1393310" cy="255319"/>
            </a:xfrm>
            <a:custGeom>
              <a:avLst/>
              <a:gdLst/>
              <a:ahLst/>
              <a:cxnLst/>
              <a:rect l="l" t="t" r="r" b="b"/>
              <a:pathLst>
                <a:path w="57551" h="10546" extrusionOk="0">
                  <a:moveTo>
                    <a:pt x="7480" y="0"/>
                  </a:moveTo>
                  <a:cubicBezTo>
                    <a:pt x="3393" y="0"/>
                    <a:pt x="0" y="2371"/>
                    <a:pt x="0" y="5273"/>
                  </a:cubicBezTo>
                  <a:cubicBezTo>
                    <a:pt x="0" y="8175"/>
                    <a:pt x="3393" y="10546"/>
                    <a:pt x="7480" y="10546"/>
                  </a:cubicBezTo>
                  <a:lnTo>
                    <a:pt x="57551" y="10546"/>
                  </a:lnTo>
                  <a:lnTo>
                    <a:pt x="575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3531662" y="4750807"/>
              <a:ext cx="1422023" cy="24"/>
            </a:xfrm>
            <a:custGeom>
              <a:avLst/>
              <a:gdLst/>
              <a:ahLst/>
              <a:cxnLst/>
              <a:rect l="l" t="t" r="r" b="b"/>
              <a:pathLst>
                <a:path w="58737" h="1" extrusionOk="0">
                  <a:moveTo>
                    <a:pt x="0" y="1"/>
                  </a:moveTo>
                  <a:lnTo>
                    <a:pt x="5873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3598337" y="4741898"/>
              <a:ext cx="1422023" cy="16850"/>
            </a:xfrm>
            <a:custGeom>
              <a:avLst/>
              <a:gdLst/>
              <a:ahLst/>
              <a:cxnLst/>
              <a:rect l="l" t="t" r="r" b="b"/>
              <a:pathLst>
                <a:path w="58737" h="696" extrusionOk="0">
                  <a:moveTo>
                    <a:pt x="0" y="1"/>
                  </a:moveTo>
                  <a:lnTo>
                    <a:pt x="0" y="696"/>
                  </a:lnTo>
                  <a:lnTo>
                    <a:pt x="58736" y="696"/>
                  </a:lnTo>
                  <a:lnTo>
                    <a:pt x="587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3531662" y="4812156"/>
              <a:ext cx="1422023" cy="24"/>
            </a:xfrm>
            <a:custGeom>
              <a:avLst/>
              <a:gdLst/>
              <a:ahLst/>
              <a:cxnLst/>
              <a:rect l="l" t="t" r="r" b="b"/>
              <a:pathLst>
                <a:path w="58737" h="1" extrusionOk="0">
                  <a:moveTo>
                    <a:pt x="0" y="1"/>
                  </a:moveTo>
                  <a:lnTo>
                    <a:pt x="5873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3531662" y="4804239"/>
              <a:ext cx="1422023" cy="15858"/>
            </a:xfrm>
            <a:custGeom>
              <a:avLst/>
              <a:gdLst/>
              <a:ahLst/>
              <a:cxnLst/>
              <a:rect l="l" t="t" r="r" b="b"/>
              <a:pathLst>
                <a:path w="58737" h="655" extrusionOk="0">
                  <a:moveTo>
                    <a:pt x="0" y="1"/>
                  </a:moveTo>
                  <a:lnTo>
                    <a:pt x="0" y="655"/>
                  </a:lnTo>
                  <a:lnTo>
                    <a:pt x="58736" y="655"/>
                  </a:lnTo>
                  <a:lnTo>
                    <a:pt x="587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3531662" y="4869557"/>
              <a:ext cx="1422023" cy="24"/>
            </a:xfrm>
            <a:custGeom>
              <a:avLst/>
              <a:gdLst/>
              <a:ahLst/>
              <a:cxnLst/>
              <a:rect l="l" t="t" r="r" b="b"/>
              <a:pathLst>
                <a:path w="58737" h="1" extrusionOk="0">
                  <a:moveTo>
                    <a:pt x="0" y="0"/>
                  </a:moveTo>
                  <a:lnTo>
                    <a:pt x="5873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3531662" y="4861641"/>
              <a:ext cx="1422023" cy="16850"/>
            </a:xfrm>
            <a:custGeom>
              <a:avLst/>
              <a:gdLst/>
              <a:ahLst/>
              <a:cxnLst/>
              <a:rect l="l" t="t" r="r" b="b"/>
              <a:pathLst>
                <a:path w="58737" h="696" extrusionOk="0">
                  <a:moveTo>
                    <a:pt x="0" y="0"/>
                  </a:moveTo>
                  <a:lnTo>
                    <a:pt x="0" y="695"/>
                  </a:lnTo>
                  <a:lnTo>
                    <a:pt x="58736" y="695"/>
                  </a:lnTo>
                  <a:lnTo>
                    <a:pt x="5873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3531662" y="4931898"/>
              <a:ext cx="1422023" cy="24"/>
            </a:xfrm>
            <a:custGeom>
              <a:avLst/>
              <a:gdLst/>
              <a:ahLst/>
              <a:cxnLst/>
              <a:rect l="l" t="t" r="r" b="b"/>
              <a:pathLst>
                <a:path w="58737" h="1" extrusionOk="0">
                  <a:moveTo>
                    <a:pt x="0" y="0"/>
                  </a:moveTo>
                  <a:lnTo>
                    <a:pt x="5873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3607862" y="4923982"/>
              <a:ext cx="1422023" cy="15858"/>
            </a:xfrm>
            <a:custGeom>
              <a:avLst/>
              <a:gdLst/>
              <a:ahLst/>
              <a:cxnLst/>
              <a:rect l="l" t="t" r="r" b="b"/>
              <a:pathLst>
                <a:path w="58737" h="655" extrusionOk="0">
                  <a:moveTo>
                    <a:pt x="0" y="0"/>
                  </a:moveTo>
                  <a:lnTo>
                    <a:pt x="0" y="654"/>
                  </a:lnTo>
                  <a:lnTo>
                    <a:pt x="58736" y="654"/>
                  </a:lnTo>
                  <a:lnTo>
                    <a:pt x="5873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3457434" y="4469778"/>
              <a:ext cx="1467538" cy="197941"/>
            </a:xfrm>
            <a:custGeom>
              <a:avLst/>
              <a:gdLst/>
              <a:ahLst/>
              <a:cxnLst/>
              <a:rect l="l" t="t" r="r" b="b"/>
              <a:pathLst>
                <a:path w="60617" h="8176" extrusionOk="0">
                  <a:moveTo>
                    <a:pt x="7848" y="0"/>
                  </a:moveTo>
                  <a:cubicBezTo>
                    <a:pt x="3393" y="0"/>
                    <a:pt x="1" y="1881"/>
                    <a:pt x="1" y="4088"/>
                  </a:cubicBezTo>
                  <a:cubicBezTo>
                    <a:pt x="1" y="6295"/>
                    <a:pt x="3393" y="8175"/>
                    <a:pt x="7848" y="8175"/>
                  </a:cubicBezTo>
                  <a:lnTo>
                    <a:pt x="60617" y="8175"/>
                  </a:lnTo>
                  <a:lnTo>
                    <a:pt x="60617" y="0"/>
                  </a:lnTo>
                  <a:close/>
                </a:path>
              </a:pathLst>
            </a:custGeom>
            <a:solidFill>
              <a:schemeClr val="accent3"/>
            </a:solidFill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3531662" y="4494520"/>
              <a:ext cx="1393310" cy="144485"/>
            </a:xfrm>
            <a:custGeom>
              <a:avLst/>
              <a:gdLst/>
              <a:ahLst/>
              <a:cxnLst/>
              <a:rect l="l" t="t" r="r" b="b"/>
              <a:pathLst>
                <a:path w="57551" h="5968" extrusionOk="0">
                  <a:moveTo>
                    <a:pt x="7480" y="0"/>
                  </a:moveTo>
                  <a:cubicBezTo>
                    <a:pt x="3393" y="0"/>
                    <a:pt x="0" y="1390"/>
                    <a:pt x="0" y="3066"/>
                  </a:cubicBezTo>
                  <a:cubicBezTo>
                    <a:pt x="0" y="4782"/>
                    <a:pt x="3393" y="5968"/>
                    <a:pt x="7480" y="5968"/>
                  </a:cubicBezTo>
                  <a:lnTo>
                    <a:pt x="57551" y="5968"/>
                  </a:lnTo>
                  <a:lnTo>
                    <a:pt x="575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3531662" y="4515293"/>
              <a:ext cx="1422023" cy="24"/>
            </a:xfrm>
            <a:custGeom>
              <a:avLst/>
              <a:gdLst/>
              <a:ahLst/>
              <a:cxnLst/>
              <a:rect l="l" t="t" r="r" b="b"/>
              <a:pathLst>
                <a:path w="58737" h="1" extrusionOk="0">
                  <a:moveTo>
                    <a:pt x="0" y="1"/>
                  </a:moveTo>
                  <a:lnTo>
                    <a:pt x="5873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3607862" y="4507376"/>
              <a:ext cx="1422023" cy="15858"/>
            </a:xfrm>
            <a:custGeom>
              <a:avLst/>
              <a:gdLst/>
              <a:ahLst/>
              <a:cxnLst/>
              <a:rect l="l" t="t" r="r" b="b"/>
              <a:pathLst>
                <a:path w="58737" h="655" extrusionOk="0">
                  <a:moveTo>
                    <a:pt x="0" y="1"/>
                  </a:moveTo>
                  <a:lnTo>
                    <a:pt x="0" y="655"/>
                  </a:lnTo>
                  <a:lnTo>
                    <a:pt x="58736" y="655"/>
                  </a:lnTo>
                  <a:lnTo>
                    <a:pt x="587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3531662" y="4552891"/>
              <a:ext cx="1422023" cy="24"/>
            </a:xfrm>
            <a:custGeom>
              <a:avLst/>
              <a:gdLst/>
              <a:ahLst/>
              <a:cxnLst/>
              <a:rect l="l" t="t" r="r" b="b"/>
              <a:pathLst>
                <a:path w="58737" h="1" extrusionOk="0">
                  <a:moveTo>
                    <a:pt x="0" y="1"/>
                  </a:moveTo>
                  <a:lnTo>
                    <a:pt x="5873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3541187" y="4543981"/>
              <a:ext cx="1422023" cy="16850"/>
            </a:xfrm>
            <a:custGeom>
              <a:avLst/>
              <a:gdLst/>
              <a:ahLst/>
              <a:cxnLst/>
              <a:rect l="l" t="t" r="r" b="b"/>
              <a:pathLst>
                <a:path w="58737" h="696" extrusionOk="0">
                  <a:moveTo>
                    <a:pt x="0" y="1"/>
                  </a:moveTo>
                  <a:lnTo>
                    <a:pt x="0" y="696"/>
                  </a:lnTo>
                  <a:lnTo>
                    <a:pt x="58736" y="696"/>
                  </a:lnTo>
                  <a:lnTo>
                    <a:pt x="587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3531662" y="4585550"/>
              <a:ext cx="1422023" cy="24"/>
            </a:xfrm>
            <a:custGeom>
              <a:avLst/>
              <a:gdLst/>
              <a:ahLst/>
              <a:cxnLst/>
              <a:rect l="l" t="t" r="r" b="b"/>
              <a:pathLst>
                <a:path w="58737" h="1" extrusionOk="0">
                  <a:moveTo>
                    <a:pt x="0" y="1"/>
                  </a:moveTo>
                  <a:lnTo>
                    <a:pt x="5873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3531662" y="4618209"/>
              <a:ext cx="1422023" cy="24"/>
            </a:xfrm>
            <a:custGeom>
              <a:avLst/>
              <a:gdLst/>
              <a:ahLst/>
              <a:cxnLst/>
              <a:rect l="l" t="t" r="r" b="b"/>
              <a:pathLst>
                <a:path w="58737" h="1" extrusionOk="0">
                  <a:moveTo>
                    <a:pt x="0" y="0"/>
                  </a:moveTo>
                  <a:lnTo>
                    <a:pt x="5873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3607862" y="4610293"/>
              <a:ext cx="1422023" cy="16850"/>
            </a:xfrm>
            <a:custGeom>
              <a:avLst/>
              <a:gdLst/>
              <a:ahLst/>
              <a:cxnLst/>
              <a:rect l="l" t="t" r="r" b="b"/>
              <a:pathLst>
                <a:path w="58737" h="696" extrusionOk="0">
                  <a:moveTo>
                    <a:pt x="0" y="0"/>
                  </a:moveTo>
                  <a:lnTo>
                    <a:pt x="0" y="695"/>
                  </a:lnTo>
                  <a:lnTo>
                    <a:pt x="58736" y="695"/>
                  </a:lnTo>
                  <a:lnTo>
                    <a:pt x="5873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3541187" y="4577633"/>
              <a:ext cx="1422023" cy="15858"/>
            </a:xfrm>
            <a:custGeom>
              <a:avLst/>
              <a:gdLst/>
              <a:ahLst/>
              <a:cxnLst/>
              <a:rect l="l" t="t" r="r" b="b"/>
              <a:pathLst>
                <a:path w="58737" h="655" extrusionOk="0">
                  <a:moveTo>
                    <a:pt x="0" y="1"/>
                  </a:moveTo>
                  <a:lnTo>
                    <a:pt x="0" y="655"/>
                  </a:lnTo>
                  <a:lnTo>
                    <a:pt x="58736" y="655"/>
                  </a:lnTo>
                  <a:lnTo>
                    <a:pt x="587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02751" y="3680641"/>
            <a:ext cx="2526614" cy="874564"/>
            <a:chOff x="3457434" y="4469778"/>
            <a:chExt cx="1572451" cy="544289"/>
          </a:xfrm>
        </p:grpSpPr>
        <p:sp>
          <p:nvSpPr>
            <p:cNvPr id="31" name="Google Shape;31;p2"/>
            <p:cNvSpPr/>
            <p:nvPr/>
          </p:nvSpPr>
          <p:spPr>
            <a:xfrm>
              <a:off x="3457434" y="4667694"/>
              <a:ext cx="1467538" cy="346372"/>
            </a:xfrm>
            <a:custGeom>
              <a:avLst/>
              <a:gdLst/>
              <a:ahLst/>
              <a:cxnLst/>
              <a:rect l="l" t="t" r="r" b="b"/>
              <a:pathLst>
                <a:path w="60617" h="14307" extrusionOk="0">
                  <a:moveTo>
                    <a:pt x="7848" y="0"/>
                  </a:moveTo>
                  <a:cubicBezTo>
                    <a:pt x="3393" y="0"/>
                    <a:pt x="1" y="3229"/>
                    <a:pt x="1" y="7153"/>
                  </a:cubicBezTo>
                  <a:cubicBezTo>
                    <a:pt x="1" y="11077"/>
                    <a:pt x="3393" y="14306"/>
                    <a:pt x="7848" y="14306"/>
                  </a:cubicBezTo>
                  <a:lnTo>
                    <a:pt x="60617" y="14306"/>
                  </a:lnTo>
                  <a:lnTo>
                    <a:pt x="60617" y="0"/>
                  </a:lnTo>
                  <a:close/>
                </a:path>
              </a:pathLst>
            </a:custGeom>
            <a:solidFill>
              <a:schemeClr val="accent3"/>
            </a:solidFill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3531662" y="4713209"/>
              <a:ext cx="1393310" cy="255319"/>
            </a:xfrm>
            <a:custGeom>
              <a:avLst/>
              <a:gdLst/>
              <a:ahLst/>
              <a:cxnLst/>
              <a:rect l="l" t="t" r="r" b="b"/>
              <a:pathLst>
                <a:path w="57551" h="10546" extrusionOk="0">
                  <a:moveTo>
                    <a:pt x="7480" y="0"/>
                  </a:moveTo>
                  <a:cubicBezTo>
                    <a:pt x="3393" y="0"/>
                    <a:pt x="0" y="2371"/>
                    <a:pt x="0" y="5273"/>
                  </a:cubicBezTo>
                  <a:cubicBezTo>
                    <a:pt x="0" y="8175"/>
                    <a:pt x="3393" y="10546"/>
                    <a:pt x="7480" y="10546"/>
                  </a:cubicBezTo>
                  <a:lnTo>
                    <a:pt x="57551" y="10546"/>
                  </a:lnTo>
                  <a:lnTo>
                    <a:pt x="575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3531662" y="4750807"/>
              <a:ext cx="1422023" cy="24"/>
            </a:xfrm>
            <a:custGeom>
              <a:avLst/>
              <a:gdLst/>
              <a:ahLst/>
              <a:cxnLst/>
              <a:rect l="l" t="t" r="r" b="b"/>
              <a:pathLst>
                <a:path w="58737" h="1" extrusionOk="0">
                  <a:moveTo>
                    <a:pt x="0" y="1"/>
                  </a:moveTo>
                  <a:lnTo>
                    <a:pt x="5873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3598337" y="4741898"/>
              <a:ext cx="1422023" cy="16850"/>
            </a:xfrm>
            <a:custGeom>
              <a:avLst/>
              <a:gdLst/>
              <a:ahLst/>
              <a:cxnLst/>
              <a:rect l="l" t="t" r="r" b="b"/>
              <a:pathLst>
                <a:path w="58737" h="696" extrusionOk="0">
                  <a:moveTo>
                    <a:pt x="0" y="1"/>
                  </a:moveTo>
                  <a:lnTo>
                    <a:pt x="0" y="696"/>
                  </a:lnTo>
                  <a:lnTo>
                    <a:pt x="58736" y="696"/>
                  </a:lnTo>
                  <a:lnTo>
                    <a:pt x="587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3531662" y="4812156"/>
              <a:ext cx="1422023" cy="24"/>
            </a:xfrm>
            <a:custGeom>
              <a:avLst/>
              <a:gdLst/>
              <a:ahLst/>
              <a:cxnLst/>
              <a:rect l="l" t="t" r="r" b="b"/>
              <a:pathLst>
                <a:path w="58737" h="1" extrusionOk="0">
                  <a:moveTo>
                    <a:pt x="0" y="1"/>
                  </a:moveTo>
                  <a:lnTo>
                    <a:pt x="5873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3531662" y="4804239"/>
              <a:ext cx="1422023" cy="15858"/>
            </a:xfrm>
            <a:custGeom>
              <a:avLst/>
              <a:gdLst/>
              <a:ahLst/>
              <a:cxnLst/>
              <a:rect l="l" t="t" r="r" b="b"/>
              <a:pathLst>
                <a:path w="58737" h="655" extrusionOk="0">
                  <a:moveTo>
                    <a:pt x="0" y="1"/>
                  </a:moveTo>
                  <a:lnTo>
                    <a:pt x="0" y="655"/>
                  </a:lnTo>
                  <a:lnTo>
                    <a:pt x="58736" y="655"/>
                  </a:lnTo>
                  <a:lnTo>
                    <a:pt x="587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3531662" y="4869557"/>
              <a:ext cx="1422023" cy="24"/>
            </a:xfrm>
            <a:custGeom>
              <a:avLst/>
              <a:gdLst/>
              <a:ahLst/>
              <a:cxnLst/>
              <a:rect l="l" t="t" r="r" b="b"/>
              <a:pathLst>
                <a:path w="58737" h="1" extrusionOk="0">
                  <a:moveTo>
                    <a:pt x="0" y="0"/>
                  </a:moveTo>
                  <a:lnTo>
                    <a:pt x="5873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3531662" y="4861641"/>
              <a:ext cx="1422023" cy="16850"/>
            </a:xfrm>
            <a:custGeom>
              <a:avLst/>
              <a:gdLst/>
              <a:ahLst/>
              <a:cxnLst/>
              <a:rect l="l" t="t" r="r" b="b"/>
              <a:pathLst>
                <a:path w="58737" h="696" extrusionOk="0">
                  <a:moveTo>
                    <a:pt x="0" y="0"/>
                  </a:moveTo>
                  <a:lnTo>
                    <a:pt x="0" y="695"/>
                  </a:lnTo>
                  <a:lnTo>
                    <a:pt x="58736" y="695"/>
                  </a:lnTo>
                  <a:lnTo>
                    <a:pt x="5873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3531662" y="4931898"/>
              <a:ext cx="1422023" cy="24"/>
            </a:xfrm>
            <a:custGeom>
              <a:avLst/>
              <a:gdLst/>
              <a:ahLst/>
              <a:cxnLst/>
              <a:rect l="l" t="t" r="r" b="b"/>
              <a:pathLst>
                <a:path w="58737" h="1" extrusionOk="0">
                  <a:moveTo>
                    <a:pt x="0" y="0"/>
                  </a:moveTo>
                  <a:lnTo>
                    <a:pt x="5873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3607862" y="4923982"/>
              <a:ext cx="1422023" cy="15858"/>
            </a:xfrm>
            <a:custGeom>
              <a:avLst/>
              <a:gdLst/>
              <a:ahLst/>
              <a:cxnLst/>
              <a:rect l="l" t="t" r="r" b="b"/>
              <a:pathLst>
                <a:path w="58737" h="655" extrusionOk="0">
                  <a:moveTo>
                    <a:pt x="0" y="0"/>
                  </a:moveTo>
                  <a:lnTo>
                    <a:pt x="0" y="654"/>
                  </a:lnTo>
                  <a:lnTo>
                    <a:pt x="58736" y="654"/>
                  </a:lnTo>
                  <a:lnTo>
                    <a:pt x="5873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3457434" y="4469778"/>
              <a:ext cx="1467538" cy="197941"/>
            </a:xfrm>
            <a:custGeom>
              <a:avLst/>
              <a:gdLst/>
              <a:ahLst/>
              <a:cxnLst/>
              <a:rect l="l" t="t" r="r" b="b"/>
              <a:pathLst>
                <a:path w="60617" h="8176" extrusionOk="0">
                  <a:moveTo>
                    <a:pt x="7848" y="0"/>
                  </a:moveTo>
                  <a:cubicBezTo>
                    <a:pt x="3393" y="0"/>
                    <a:pt x="1" y="1881"/>
                    <a:pt x="1" y="4088"/>
                  </a:cubicBezTo>
                  <a:cubicBezTo>
                    <a:pt x="1" y="6295"/>
                    <a:pt x="3393" y="8175"/>
                    <a:pt x="7848" y="8175"/>
                  </a:cubicBezTo>
                  <a:lnTo>
                    <a:pt x="60617" y="8175"/>
                  </a:lnTo>
                  <a:lnTo>
                    <a:pt x="60617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3531662" y="4494520"/>
              <a:ext cx="1393310" cy="144485"/>
            </a:xfrm>
            <a:custGeom>
              <a:avLst/>
              <a:gdLst/>
              <a:ahLst/>
              <a:cxnLst/>
              <a:rect l="l" t="t" r="r" b="b"/>
              <a:pathLst>
                <a:path w="57551" h="5968" extrusionOk="0">
                  <a:moveTo>
                    <a:pt x="7480" y="0"/>
                  </a:moveTo>
                  <a:cubicBezTo>
                    <a:pt x="3393" y="0"/>
                    <a:pt x="0" y="1390"/>
                    <a:pt x="0" y="3066"/>
                  </a:cubicBezTo>
                  <a:cubicBezTo>
                    <a:pt x="0" y="4782"/>
                    <a:pt x="3393" y="5968"/>
                    <a:pt x="7480" y="5968"/>
                  </a:cubicBezTo>
                  <a:lnTo>
                    <a:pt x="57551" y="5968"/>
                  </a:lnTo>
                  <a:lnTo>
                    <a:pt x="575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3531662" y="4536065"/>
              <a:ext cx="477978" cy="102941"/>
            </a:xfrm>
            <a:custGeom>
              <a:avLst/>
              <a:gdLst/>
              <a:ahLst/>
              <a:cxnLst/>
              <a:rect l="l" t="t" r="r" b="b"/>
              <a:pathLst>
                <a:path w="19743" h="4252" extrusionOk="0">
                  <a:moveTo>
                    <a:pt x="859" y="1"/>
                  </a:moveTo>
                  <a:cubicBezTo>
                    <a:pt x="327" y="328"/>
                    <a:pt x="0" y="859"/>
                    <a:pt x="0" y="1350"/>
                  </a:cubicBezTo>
                  <a:cubicBezTo>
                    <a:pt x="0" y="3066"/>
                    <a:pt x="3393" y="4252"/>
                    <a:pt x="7480" y="4252"/>
                  </a:cubicBezTo>
                  <a:lnTo>
                    <a:pt x="19742" y="4252"/>
                  </a:lnTo>
                  <a:cubicBezTo>
                    <a:pt x="12753" y="3761"/>
                    <a:pt x="4946" y="2739"/>
                    <a:pt x="85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3531662" y="4515293"/>
              <a:ext cx="1422023" cy="24"/>
            </a:xfrm>
            <a:custGeom>
              <a:avLst/>
              <a:gdLst/>
              <a:ahLst/>
              <a:cxnLst/>
              <a:rect l="l" t="t" r="r" b="b"/>
              <a:pathLst>
                <a:path w="58737" h="1" extrusionOk="0">
                  <a:moveTo>
                    <a:pt x="0" y="1"/>
                  </a:moveTo>
                  <a:lnTo>
                    <a:pt x="5873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3607862" y="4507376"/>
              <a:ext cx="1422023" cy="15858"/>
            </a:xfrm>
            <a:custGeom>
              <a:avLst/>
              <a:gdLst/>
              <a:ahLst/>
              <a:cxnLst/>
              <a:rect l="l" t="t" r="r" b="b"/>
              <a:pathLst>
                <a:path w="58737" h="655" extrusionOk="0">
                  <a:moveTo>
                    <a:pt x="0" y="1"/>
                  </a:moveTo>
                  <a:lnTo>
                    <a:pt x="0" y="655"/>
                  </a:lnTo>
                  <a:lnTo>
                    <a:pt x="58736" y="655"/>
                  </a:lnTo>
                  <a:lnTo>
                    <a:pt x="587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3531662" y="4552891"/>
              <a:ext cx="1422023" cy="24"/>
            </a:xfrm>
            <a:custGeom>
              <a:avLst/>
              <a:gdLst/>
              <a:ahLst/>
              <a:cxnLst/>
              <a:rect l="l" t="t" r="r" b="b"/>
              <a:pathLst>
                <a:path w="58737" h="1" extrusionOk="0">
                  <a:moveTo>
                    <a:pt x="0" y="1"/>
                  </a:moveTo>
                  <a:lnTo>
                    <a:pt x="5873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3541187" y="4543981"/>
              <a:ext cx="1422023" cy="16850"/>
            </a:xfrm>
            <a:custGeom>
              <a:avLst/>
              <a:gdLst/>
              <a:ahLst/>
              <a:cxnLst/>
              <a:rect l="l" t="t" r="r" b="b"/>
              <a:pathLst>
                <a:path w="58737" h="696" extrusionOk="0">
                  <a:moveTo>
                    <a:pt x="0" y="1"/>
                  </a:moveTo>
                  <a:lnTo>
                    <a:pt x="0" y="696"/>
                  </a:lnTo>
                  <a:lnTo>
                    <a:pt x="58736" y="696"/>
                  </a:lnTo>
                  <a:lnTo>
                    <a:pt x="587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3531662" y="4585550"/>
              <a:ext cx="1422023" cy="24"/>
            </a:xfrm>
            <a:custGeom>
              <a:avLst/>
              <a:gdLst/>
              <a:ahLst/>
              <a:cxnLst/>
              <a:rect l="l" t="t" r="r" b="b"/>
              <a:pathLst>
                <a:path w="58737" h="1" extrusionOk="0">
                  <a:moveTo>
                    <a:pt x="0" y="1"/>
                  </a:moveTo>
                  <a:lnTo>
                    <a:pt x="5873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3531662" y="4618209"/>
              <a:ext cx="1422023" cy="24"/>
            </a:xfrm>
            <a:custGeom>
              <a:avLst/>
              <a:gdLst/>
              <a:ahLst/>
              <a:cxnLst/>
              <a:rect l="l" t="t" r="r" b="b"/>
              <a:pathLst>
                <a:path w="58737" h="1" extrusionOk="0">
                  <a:moveTo>
                    <a:pt x="0" y="0"/>
                  </a:moveTo>
                  <a:lnTo>
                    <a:pt x="5873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3607862" y="4610293"/>
              <a:ext cx="1422023" cy="16850"/>
            </a:xfrm>
            <a:custGeom>
              <a:avLst/>
              <a:gdLst/>
              <a:ahLst/>
              <a:cxnLst/>
              <a:rect l="l" t="t" r="r" b="b"/>
              <a:pathLst>
                <a:path w="58737" h="696" extrusionOk="0">
                  <a:moveTo>
                    <a:pt x="0" y="0"/>
                  </a:moveTo>
                  <a:lnTo>
                    <a:pt x="0" y="695"/>
                  </a:lnTo>
                  <a:lnTo>
                    <a:pt x="58736" y="695"/>
                  </a:lnTo>
                  <a:lnTo>
                    <a:pt x="5873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3541187" y="4577633"/>
              <a:ext cx="1422023" cy="15858"/>
            </a:xfrm>
            <a:custGeom>
              <a:avLst/>
              <a:gdLst/>
              <a:ahLst/>
              <a:cxnLst/>
              <a:rect l="l" t="t" r="r" b="b"/>
              <a:pathLst>
                <a:path w="58737" h="655" extrusionOk="0">
                  <a:moveTo>
                    <a:pt x="0" y="1"/>
                  </a:moveTo>
                  <a:lnTo>
                    <a:pt x="0" y="655"/>
                  </a:lnTo>
                  <a:lnTo>
                    <a:pt x="58736" y="655"/>
                  </a:lnTo>
                  <a:lnTo>
                    <a:pt x="587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" name="Google Shape;52;p2"/>
          <p:cNvGrpSpPr/>
          <p:nvPr/>
        </p:nvGrpSpPr>
        <p:grpSpPr>
          <a:xfrm>
            <a:off x="7228313" y="-114309"/>
            <a:ext cx="1915697" cy="4616272"/>
            <a:chOff x="7899913" y="-114309"/>
            <a:chExt cx="1915697" cy="4616272"/>
          </a:xfrm>
        </p:grpSpPr>
        <p:sp>
          <p:nvSpPr>
            <p:cNvPr id="53" name="Google Shape;53;p2"/>
            <p:cNvSpPr/>
            <p:nvPr/>
          </p:nvSpPr>
          <p:spPr>
            <a:xfrm>
              <a:off x="8606186" y="3608365"/>
              <a:ext cx="39" cy="483371"/>
            </a:xfrm>
            <a:custGeom>
              <a:avLst/>
              <a:gdLst/>
              <a:ahLst/>
              <a:cxnLst/>
              <a:rect l="l" t="t" r="r" b="b"/>
              <a:pathLst>
                <a:path w="1" h="12426" extrusionOk="0">
                  <a:moveTo>
                    <a:pt x="1" y="0"/>
                  </a:moveTo>
                  <a:lnTo>
                    <a:pt x="1" y="124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8566430" y="3568608"/>
              <a:ext cx="79551" cy="562883"/>
            </a:xfrm>
            <a:custGeom>
              <a:avLst/>
              <a:gdLst/>
              <a:ahLst/>
              <a:cxnLst/>
              <a:rect l="l" t="t" r="r" b="b"/>
              <a:pathLst>
                <a:path w="2045" h="14470" extrusionOk="0">
                  <a:moveTo>
                    <a:pt x="1023" y="0"/>
                  </a:moveTo>
                  <a:cubicBezTo>
                    <a:pt x="369" y="0"/>
                    <a:pt x="1" y="327"/>
                    <a:pt x="1" y="1022"/>
                  </a:cubicBezTo>
                  <a:lnTo>
                    <a:pt x="1" y="13448"/>
                  </a:lnTo>
                  <a:cubicBezTo>
                    <a:pt x="1" y="13979"/>
                    <a:pt x="369" y="14470"/>
                    <a:pt x="1023" y="14470"/>
                  </a:cubicBezTo>
                  <a:cubicBezTo>
                    <a:pt x="1554" y="14470"/>
                    <a:pt x="2044" y="13979"/>
                    <a:pt x="2044" y="13448"/>
                  </a:cubicBezTo>
                  <a:lnTo>
                    <a:pt x="2044" y="1022"/>
                  </a:lnTo>
                  <a:cubicBezTo>
                    <a:pt x="2044" y="327"/>
                    <a:pt x="1554" y="0"/>
                    <a:pt x="1023" y="0"/>
                  </a:cubicBezTo>
                  <a:close/>
                </a:path>
              </a:pathLst>
            </a:custGeom>
            <a:solidFill>
              <a:schemeClr val="accent1">
                <a:alpha val="122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8798589" y="3873900"/>
              <a:ext cx="39" cy="483371"/>
            </a:xfrm>
            <a:custGeom>
              <a:avLst/>
              <a:gdLst/>
              <a:ahLst/>
              <a:cxnLst/>
              <a:rect l="l" t="t" r="r" b="b"/>
              <a:pathLst>
                <a:path w="1" h="12426" extrusionOk="0">
                  <a:moveTo>
                    <a:pt x="0" y="0"/>
                  </a:moveTo>
                  <a:lnTo>
                    <a:pt x="0" y="124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8758832" y="3834144"/>
              <a:ext cx="79551" cy="562883"/>
            </a:xfrm>
            <a:custGeom>
              <a:avLst/>
              <a:gdLst/>
              <a:ahLst/>
              <a:cxnLst/>
              <a:rect l="l" t="t" r="r" b="b"/>
              <a:pathLst>
                <a:path w="2045" h="14470" extrusionOk="0">
                  <a:moveTo>
                    <a:pt x="1022" y="0"/>
                  </a:moveTo>
                  <a:cubicBezTo>
                    <a:pt x="532" y="0"/>
                    <a:pt x="0" y="491"/>
                    <a:pt x="0" y="1022"/>
                  </a:cubicBezTo>
                  <a:lnTo>
                    <a:pt x="0" y="13448"/>
                  </a:lnTo>
                  <a:cubicBezTo>
                    <a:pt x="0" y="14102"/>
                    <a:pt x="532" y="14470"/>
                    <a:pt x="1022" y="14470"/>
                  </a:cubicBezTo>
                  <a:cubicBezTo>
                    <a:pt x="1554" y="14470"/>
                    <a:pt x="2044" y="14102"/>
                    <a:pt x="2044" y="13448"/>
                  </a:cubicBezTo>
                  <a:lnTo>
                    <a:pt x="2044" y="1022"/>
                  </a:lnTo>
                  <a:cubicBezTo>
                    <a:pt x="2044" y="491"/>
                    <a:pt x="1554" y="0"/>
                    <a:pt x="1022" y="0"/>
                  </a:cubicBezTo>
                  <a:close/>
                </a:path>
              </a:pathLst>
            </a:custGeom>
            <a:solidFill>
              <a:schemeClr val="accent1">
                <a:alpha val="122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7899913" y="-114309"/>
              <a:ext cx="1238654" cy="3139619"/>
            </a:xfrm>
            <a:custGeom>
              <a:avLst/>
              <a:gdLst/>
              <a:ahLst/>
              <a:cxnLst/>
              <a:rect l="l" t="t" r="r" b="b"/>
              <a:pathLst>
                <a:path w="31842" h="80710" extrusionOk="0">
                  <a:moveTo>
                    <a:pt x="3210" y="0"/>
                  </a:moveTo>
                  <a:cubicBezTo>
                    <a:pt x="2252" y="0"/>
                    <a:pt x="1348" y="293"/>
                    <a:pt x="818" y="992"/>
                  </a:cubicBezTo>
                  <a:cubicBezTo>
                    <a:pt x="164" y="1851"/>
                    <a:pt x="1" y="2873"/>
                    <a:pt x="1" y="3894"/>
                  </a:cubicBezTo>
                  <a:cubicBezTo>
                    <a:pt x="1" y="8677"/>
                    <a:pt x="4088" y="12928"/>
                    <a:pt x="3557" y="17710"/>
                  </a:cubicBezTo>
                  <a:cubicBezTo>
                    <a:pt x="3393" y="20408"/>
                    <a:pt x="1513" y="22983"/>
                    <a:pt x="1513" y="25680"/>
                  </a:cubicBezTo>
                  <a:cubicBezTo>
                    <a:pt x="1513" y="29768"/>
                    <a:pt x="5437" y="33038"/>
                    <a:pt x="6295" y="36921"/>
                  </a:cubicBezTo>
                  <a:cubicBezTo>
                    <a:pt x="7481" y="43420"/>
                    <a:pt x="655" y="50736"/>
                    <a:pt x="4579" y="56009"/>
                  </a:cubicBezTo>
                  <a:cubicBezTo>
                    <a:pt x="6295" y="58584"/>
                    <a:pt x="10219" y="59933"/>
                    <a:pt x="10383" y="62998"/>
                  </a:cubicBezTo>
                  <a:cubicBezTo>
                    <a:pt x="10546" y="65369"/>
                    <a:pt x="7971" y="67086"/>
                    <a:pt x="6786" y="69293"/>
                  </a:cubicBezTo>
                  <a:cubicBezTo>
                    <a:pt x="5273" y="71663"/>
                    <a:pt x="5437" y="74729"/>
                    <a:pt x="6786" y="77141"/>
                  </a:cubicBezTo>
                  <a:cubicBezTo>
                    <a:pt x="8254" y="79382"/>
                    <a:pt x="10929" y="80710"/>
                    <a:pt x="13496" y="80710"/>
                  </a:cubicBezTo>
                  <a:cubicBezTo>
                    <a:pt x="13644" y="80710"/>
                    <a:pt x="13792" y="80706"/>
                    <a:pt x="13939" y="80697"/>
                  </a:cubicBezTo>
                  <a:lnTo>
                    <a:pt x="22645" y="79838"/>
                  </a:lnTo>
                  <a:cubicBezTo>
                    <a:pt x="28245" y="79511"/>
                    <a:pt x="31842" y="71663"/>
                    <a:pt x="28245" y="67249"/>
                  </a:cubicBezTo>
                  <a:cubicBezTo>
                    <a:pt x="26569" y="65042"/>
                    <a:pt x="23503" y="63489"/>
                    <a:pt x="22645" y="60791"/>
                  </a:cubicBezTo>
                  <a:cubicBezTo>
                    <a:pt x="21623" y="56540"/>
                    <a:pt x="26732" y="52248"/>
                    <a:pt x="25016" y="48161"/>
                  </a:cubicBezTo>
                  <a:cubicBezTo>
                    <a:pt x="24321" y="46322"/>
                    <a:pt x="22277" y="45300"/>
                    <a:pt x="21092" y="43583"/>
                  </a:cubicBezTo>
                  <a:cubicBezTo>
                    <a:pt x="17863" y="39169"/>
                    <a:pt x="21787" y="32670"/>
                    <a:pt x="20601" y="27397"/>
                  </a:cubicBezTo>
                  <a:cubicBezTo>
                    <a:pt x="19743" y="22615"/>
                    <a:pt x="15124" y="19549"/>
                    <a:pt x="12917" y="15298"/>
                  </a:cubicBezTo>
                  <a:cubicBezTo>
                    <a:pt x="10383" y="10353"/>
                    <a:pt x="10546" y="3404"/>
                    <a:pt x="5764" y="665"/>
                  </a:cubicBezTo>
                  <a:cubicBezTo>
                    <a:pt x="5036" y="252"/>
                    <a:pt x="4100" y="0"/>
                    <a:pt x="3210" y="0"/>
                  </a:cubicBezTo>
                  <a:close/>
                </a:path>
              </a:pathLst>
            </a:custGeom>
            <a:solidFill>
              <a:schemeClr val="accent6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8119015" y="89647"/>
              <a:ext cx="596298" cy="2776176"/>
            </a:xfrm>
            <a:custGeom>
              <a:avLst/>
              <a:gdLst/>
              <a:ahLst/>
              <a:cxnLst/>
              <a:rect l="l" t="t" r="r" b="b"/>
              <a:pathLst>
                <a:path w="15329" h="71367" extrusionOk="0">
                  <a:moveTo>
                    <a:pt x="328" y="0"/>
                  </a:moveTo>
                  <a:cubicBezTo>
                    <a:pt x="164" y="0"/>
                    <a:pt x="1" y="205"/>
                    <a:pt x="1" y="368"/>
                  </a:cubicBezTo>
                  <a:cubicBezTo>
                    <a:pt x="164" y="695"/>
                    <a:pt x="5805" y="23339"/>
                    <a:pt x="10219" y="43776"/>
                  </a:cubicBezTo>
                  <a:lnTo>
                    <a:pt x="10219" y="43776"/>
                  </a:lnTo>
                  <a:lnTo>
                    <a:pt x="4252" y="39525"/>
                  </a:lnTo>
                  <a:cubicBezTo>
                    <a:pt x="4252" y="39362"/>
                    <a:pt x="4088" y="39362"/>
                    <a:pt x="4088" y="39362"/>
                  </a:cubicBezTo>
                  <a:cubicBezTo>
                    <a:pt x="3925" y="39362"/>
                    <a:pt x="3925" y="39362"/>
                    <a:pt x="3925" y="39525"/>
                  </a:cubicBezTo>
                  <a:cubicBezTo>
                    <a:pt x="3761" y="39689"/>
                    <a:pt x="3761" y="39852"/>
                    <a:pt x="3925" y="40057"/>
                  </a:cubicBezTo>
                  <a:lnTo>
                    <a:pt x="10056" y="44471"/>
                  </a:lnTo>
                  <a:lnTo>
                    <a:pt x="10219" y="44635"/>
                  </a:lnTo>
                  <a:lnTo>
                    <a:pt x="10383" y="44635"/>
                  </a:lnTo>
                  <a:cubicBezTo>
                    <a:pt x="11568" y="50929"/>
                    <a:pt x="12754" y="57060"/>
                    <a:pt x="13612" y="62170"/>
                  </a:cubicBezTo>
                  <a:lnTo>
                    <a:pt x="8666" y="57060"/>
                  </a:lnTo>
                  <a:cubicBezTo>
                    <a:pt x="8666" y="56897"/>
                    <a:pt x="8503" y="56897"/>
                    <a:pt x="8503" y="56897"/>
                  </a:cubicBezTo>
                  <a:cubicBezTo>
                    <a:pt x="8339" y="56897"/>
                    <a:pt x="8339" y="56897"/>
                    <a:pt x="8176" y="57060"/>
                  </a:cubicBezTo>
                  <a:lnTo>
                    <a:pt x="8176" y="57428"/>
                  </a:lnTo>
                  <a:lnTo>
                    <a:pt x="13775" y="63355"/>
                  </a:lnTo>
                  <a:cubicBezTo>
                    <a:pt x="14307" y="66420"/>
                    <a:pt x="14634" y="69159"/>
                    <a:pt x="14797" y="71366"/>
                  </a:cubicBezTo>
                  <a:lnTo>
                    <a:pt x="15329" y="71366"/>
                  </a:lnTo>
                  <a:cubicBezTo>
                    <a:pt x="15329" y="69322"/>
                    <a:pt x="15002" y="66788"/>
                    <a:pt x="14470" y="64050"/>
                  </a:cubicBezTo>
                  <a:lnTo>
                    <a:pt x="14634" y="64050"/>
                  </a:lnTo>
                  <a:cubicBezTo>
                    <a:pt x="14634" y="64050"/>
                    <a:pt x="14797" y="64050"/>
                    <a:pt x="14797" y="63886"/>
                  </a:cubicBezTo>
                  <a:cubicBezTo>
                    <a:pt x="15002" y="63886"/>
                    <a:pt x="15002" y="63559"/>
                    <a:pt x="14797" y="63559"/>
                  </a:cubicBezTo>
                  <a:lnTo>
                    <a:pt x="14470" y="63028"/>
                  </a:lnTo>
                  <a:cubicBezTo>
                    <a:pt x="11078" y="41406"/>
                    <a:pt x="859" y="695"/>
                    <a:pt x="696" y="205"/>
                  </a:cubicBezTo>
                  <a:cubicBezTo>
                    <a:pt x="696" y="0"/>
                    <a:pt x="491" y="0"/>
                    <a:pt x="328" y="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8424307" y="938692"/>
              <a:ext cx="111332" cy="318046"/>
            </a:xfrm>
            <a:custGeom>
              <a:avLst/>
              <a:gdLst/>
              <a:ahLst/>
              <a:cxnLst/>
              <a:rect l="l" t="t" r="r" b="b"/>
              <a:pathLst>
                <a:path w="2862" h="8176" extrusionOk="0">
                  <a:moveTo>
                    <a:pt x="2535" y="1"/>
                  </a:moveTo>
                  <a:cubicBezTo>
                    <a:pt x="2371" y="1"/>
                    <a:pt x="2208" y="164"/>
                    <a:pt x="2208" y="328"/>
                  </a:cubicBezTo>
                  <a:lnTo>
                    <a:pt x="1" y="7808"/>
                  </a:lnTo>
                  <a:cubicBezTo>
                    <a:pt x="1" y="8012"/>
                    <a:pt x="1" y="8176"/>
                    <a:pt x="164" y="8176"/>
                  </a:cubicBezTo>
                  <a:lnTo>
                    <a:pt x="328" y="8176"/>
                  </a:lnTo>
                  <a:cubicBezTo>
                    <a:pt x="491" y="8176"/>
                    <a:pt x="491" y="8176"/>
                    <a:pt x="655" y="8012"/>
                  </a:cubicBezTo>
                  <a:lnTo>
                    <a:pt x="2862" y="491"/>
                  </a:lnTo>
                  <a:cubicBezTo>
                    <a:pt x="2862" y="328"/>
                    <a:pt x="2698" y="164"/>
                    <a:pt x="2535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8788417" y="298310"/>
              <a:ext cx="1027193" cy="2682583"/>
            </a:xfrm>
            <a:custGeom>
              <a:avLst/>
              <a:gdLst/>
              <a:ahLst/>
              <a:cxnLst/>
              <a:rect l="l" t="t" r="r" b="b"/>
              <a:pathLst>
                <a:path w="26406" h="68961" extrusionOk="0">
                  <a:moveTo>
                    <a:pt x="18871" y="0"/>
                  </a:moveTo>
                  <a:cubicBezTo>
                    <a:pt x="18467" y="0"/>
                    <a:pt x="18069" y="86"/>
                    <a:pt x="17699" y="277"/>
                  </a:cubicBezTo>
                  <a:cubicBezTo>
                    <a:pt x="17004" y="604"/>
                    <a:pt x="16514" y="1462"/>
                    <a:pt x="16187" y="2321"/>
                  </a:cubicBezTo>
                  <a:cubicBezTo>
                    <a:pt x="14961" y="6081"/>
                    <a:pt x="16841" y="10495"/>
                    <a:pt x="15165" y="14256"/>
                  </a:cubicBezTo>
                  <a:cubicBezTo>
                    <a:pt x="14143" y="16299"/>
                    <a:pt x="12100" y="17648"/>
                    <a:pt x="11241" y="19856"/>
                  </a:cubicBezTo>
                  <a:cubicBezTo>
                    <a:pt x="10056" y="23085"/>
                    <a:pt x="12263" y="26845"/>
                    <a:pt x="11568" y="30237"/>
                  </a:cubicBezTo>
                  <a:cubicBezTo>
                    <a:pt x="10710" y="35715"/>
                    <a:pt x="3230" y="39434"/>
                    <a:pt x="4742" y="44707"/>
                  </a:cubicBezTo>
                  <a:cubicBezTo>
                    <a:pt x="5437" y="47282"/>
                    <a:pt x="8176" y="49326"/>
                    <a:pt x="7317" y="51696"/>
                  </a:cubicBezTo>
                  <a:cubicBezTo>
                    <a:pt x="6786" y="53740"/>
                    <a:pt x="4415" y="54435"/>
                    <a:pt x="2699" y="55784"/>
                  </a:cubicBezTo>
                  <a:cubicBezTo>
                    <a:pt x="859" y="57173"/>
                    <a:pt x="1" y="59708"/>
                    <a:pt x="491" y="62078"/>
                  </a:cubicBezTo>
                  <a:cubicBezTo>
                    <a:pt x="1023" y="64326"/>
                    <a:pt x="2903" y="66166"/>
                    <a:pt x="5110" y="66861"/>
                  </a:cubicBezTo>
                  <a:lnTo>
                    <a:pt x="12263" y="68741"/>
                  </a:lnTo>
                  <a:cubicBezTo>
                    <a:pt x="12754" y="68891"/>
                    <a:pt x="13251" y="68961"/>
                    <a:pt x="13745" y="68961"/>
                  </a:cubicBezTo>
                  <a:cubicBezTo>
                    <a:pt x="17699" y="68961"/>
                    <a:pt x="21473" y="64472"/>
                    <a:pt x="20274" y="60402"/>
                  </a:cubicBezTo>
                  <a:cubicBezTo>
                    <a:pt x="19580" y="58195"/>
                    <a:pt x="17536" y="56152"/>
                    <a:pt x="17699" y="53577"/>
                  </a:cubicBezTo>
                  <a:cubicBezTo>
                    <a:pt x="18026" y="50020"/>
                    <a:pt x="23340" y="48140"/>
                    <a:pt x="23136" y="44380"/>
                  </a:cubicBezTo>
                  <a:cubicBezTo>
                    <a:pt x="23136" y="42663"/>
                    <a:pt x="21787" y="41314"/>
                    <a:pt x="21460" y="39598"/>
                  </a:cubicBezTo>
                  <a:cubicBezTo>
                    <a:pt x="20070" y="35183"/>
                    <a:pt x="25016" y="31259"/>
                    <a:pt x="25711" y="26681"/>
                  </a:cubicBezTo>
                  <a:cubicBezTo>
                    <a:pt x="26406" y="22758"/>
                    <a:pt x="23667" y="18997"/>
                    <a:pt x="23340" y="14910"/>
                  </a:cubicBezTo>
                  <a:cubicBezTo>
                    <a:pt x="22645" y="10332"/>
                    <a:pt x="24852" y="4855"/>
                    <a:pt x="21787" y="1462"/>
                  </a:cubicBezTo>
                  <a:cubicBezTo>
                    <a:pt x="21045" y="602"/>
                    <a:pt x="19938" y="0"/>
                    <a:pt x="18871" y="0"/>
                  </a:cubicBezTo>
                  <a:close/>
                </a:path>
              </a:pathLst>
            </a:custGeom>
            <a:solidFill>
              <a:schemeClr val="accent6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9179562" y="495109"/>
              <a:ext cx="410278" cy="2370722"/>
            </a:xfrm>
            <a:custGeom>
              <a:avLst/>
              <a:gdLst/>
              <a:ahLst/>
              <a:cxnLst/>
              <a:rect l="l" t="t" r="r" b="b"/>
              <a:pathLst>
                <a:path w="10547" h="60944" extrusionOk="0">
                  <a:moveTo>
                    <a:pt x="10383" y="0"/>
                  </a:moveTo>
                  <a:cubicBezTo>
                    <a:pt x="10219" y="0"/>
                    <a:pt x="10015" y="0"/>
                    <a:pt x="10015" y="164"/>
                  </a:cubicBezTo>
                  <a:cubicBezTo>
                    <a:pt x="10015" y="491"/>
                    <a:pt x="7971" y="19906"/>
                    <a:pt x="5437" y="37277"/>
                  </a:cubicBezTo>
                  <a:lnTo>
                    <a:pt x="2045" y="32168"/>
                  </a:lnTo>
                  <a:cubicBezTo>
                    <a:pt x="2045" y="32168"/>
                    <a:pt x="2045" y="32004"/>
                    <a:pt x="1840" y="32004"/>
                  </a:cubicBezTo>
                  <a:lnTo>
                    <a:pt x="1677" y="32168"/>
                  </a:lnTo>
                  <a:cubicBezTo>
                    <a:pt x="1677" y="32168"/>
                    <a:pt x="1513" y="32331"/>
                    <a:pt x="1677" y="32495"/>
                  </a:cubicBezTo>
                  <a:lnTo>
                    <a:pt x="5274" y="37972"/>
                  </a:lnTo>
                  <a:lnTo>
                    <a:pt x="5437" y="37972"/>
                  </a:lnTo>
                  <a:cubicBezTo>
                    <a:pt x="4579" y="43408"/>
                    <a:pt x="3720" y="48518"/>
                    <a:pt x="2862" y="52768"/>
                  </a:cubicBezTo>
                  <a:lnTo>
                    <a:pt x="491" y="47332"/>
                  </a:lnTo>
                  <a:cubicBezTo>
                    <a:pt x="491" y="47169"/>
                    <a:pt x="328" y="47169"/>
                    <a:pt x="328" y="47169"/>
                  </a:cubicBezTo>
                  <a:lnTo>
                    <a:pt x="164" y="47169"/>
                  </a:lnTo>
                  <a:cubicBezTo>
                    <a:pt x="1" y="47169"/>
                    <a:pt x="1" y="47332"/>
                    <a:pt x="1" y="47496"/>
                  </a:cubicBezTo>
                  <a:lnTo>
                    <a:pt x="2699" y="53790"/>
                  </a:lnTo>
                  <a:cubicBezTo>
                    <a:pt x="2208" y="56692"/>
                    <a:pt x="1513" y="59063"/>
                    <a:pt x="1023" y="60943"/>
                  </a:cubicBezTo>
                  <a:lnTo>
                    <a:pt x="1513" y="60943"/>
                  </a:lnTo>
                  <a:cubicBezTo>
                    <a:pt x="2045" y="59267"/>
                    <a:pt x="2535" y="57019"/>
                    <a:pt x="3066" y="54485"/>
                  </a:cubicBezTo>
                  <a:lnTo>
                    <a:pt x="3393" y="54485"/>
                  </a:lnTo>
                  <a:cubicBezTo>
                    <a:pt x="3393" y="54485"/>
                    <a:pt x="3557" y="54322"/>
                    <a:pt x="3393" y="54158"/>
                  </a:cubicBezTo>
                  <a:lnTo>
                    <a:pt x="3230" y="53627"/>
                  </a:lnTo>
                  <a:cubicBezTo>
                    <a:pt x="6786" y="35560"/>
                    <a:pt x="10546" y="654"/>
                    <a:pt x="10546" y="164"/>
                  </a:cubicBezTo>
                  <a:cubicBezTo>
                    <a:pt x="10546" y="164"/>
                    <a:pt x="10546" y="0"/>
                    <a:pt x="10383" y="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9476919" y="1275805"/>
              <a:ext cx="179718" cy="225815"/>
            </a:xfrm>
            <a:custGeom>
              <a:avLst/>
              <a:gdLst/>
              <a:ahLst/>
              <a:cxnLst/>
              <a:rect l="l" t="t" r="r" b="b"/>
              <a:pathLst>
                <a:path w="4620" h="5805" extrusionOk="0">
                  <a:moveTo>
                    <a:pt x="4251" y="0"/>
                  </a:moveTo>
                  <a:cubicBezTo>
                    <a:pt x="4088" y="0"/>
                    <a:pt x="4088" y="0"/>
                    <a:pt x="4088" y="164"/>
                  </a:cubicBezTo>
                  <a:lnTo>
                    <a:pt x="0" y="5477"/>
                  </a:lnTo>
                  <a:cubicBezTo>
                    <a:pt x="0" y="5477"/>
                    <a:pt x="0" y="5641"/>
                    <a:pt x="164" y="5804"/>
                  </a:cubicBezTo>
                  <a:lnTo>
                    <a:pt x="532" y="5804"/>
                  </a:lnTo>
                  <a:lnTo>
                    <a:pt x="4415" y="368"/>
                  </a:lnTo>
                  <a:cubicBezTo>
                    <a:pt x="4619" y="368"/>
                    <a:pt x="4415" y="164"/>
                    <a:pt x="4415" y="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8106294" y="2865830"/>
              <a:ext cx="1510565" cy="1636134"/>
            </a:xfrm>
            <a:custGeom>
              <a:avLst/>
              <a:gdLst/>
              <a:ahLst/>
              <a:cxnLst/>
              <a:rect l="l" t="t" r="r" b="b"/>
              <a:pathLst>
                <a:path w="38832" h="42060" extrusionOk="0">
                  <a:moveTo>
                    <a:pt x="1" y="0"/>
                  </a:moveTo>
                  <a:lnTo>
                    <a:pt x="5437" y="42059"/>
                  </a:lnTo>
                  <a:lnTo>
                    <a:pt x="34744" y="42059"/>
                  </a:lnTo>
                  <a:lnTo>
                    <a:pt x="38831" y="0"/>
                  </a:lnTo>
                  <a:close/>
                </a:path>
              </a:pathLst>
            </a:custGeom>
            <a:solidFill>
              <a:schemeClr val="accent3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8522881" y="3144086"/>
              <a:ext cx="39" cy="483371"/>
            </a:xfrm>
            <a:custGeom>
              <a:avLst/>
              <a:gdLst/>
              <a:ahLst/>
              <a:cxnLst/>
              <a:rect l="l" t="t" r="r" b="b"/>
              <a:pathLst>
                <a:path w="1" h="12426" extrusionOk="0">
                  <a:moveTo>
                    <a:pt x="1" y="0"/>
                  </a:moveTo>
                  <a:lnTo>
                    <a:pt x="1" y="124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8483163" y="3104329"/>
              <a:ext cx="79512" cy="562883"/>
            </a:xfrm>
            <a:custGeom>
              <a:avLst/>
              <a:gdLst/>
              <a:ahLst/>
              <a:cxnLst/>
              <a:rect l="l" t="t" r="r" b="b"/>
              <a:pathLst>
                <a:path w="2044" h="14470" extrusionOk="0">
                  <a:moveTo>
                    <a:pt x="1022" y="0"/>
                  </a:moveTo>
                  <a:cubicBezTo>
                    <a:pt x="327" y="0"/>
                    <a:pt x="0" y="368"/>
                    <a:pt x="0" y="1022"/>
                  </a:cubicBezTo>
                  <a:lnTo>
                    <a:pt x="0" y="13448"/>
                  </a:lnTo>
                  <a:cubicBezTo>
                    <a:pt x="0" y="13979"/>
                    <a:pt x="327" y="14470"/>
                    <a:pt x="1022" y="14470"/>
                  </a:cubicBezTo>
                  <a:cubicBezTo>
                    <a:pt x="1553" y="14470"/>
                    <a:pt x="2044" y="13979"/>
                    <a:pt x="2044" y="13448"/>
                  </a:cubicBezTo>
                  <a:lnTo>
                    <a:pt x="2044" y="1022"/>
                  </a:lnTo>
                  <a:cubicBezTo>
                    <a:pt x="2044" y="368"/>
                    <a:pt x="1553" y="0"/>
                    <a:pt x="1022" y="0"/>
                  </a:cubicBezTo>
                  <a:close/>
                </a:path>
              </a:pathLst>
            </a:custGeom>
            <a:solidFill>
              <a:schemeClr val="accent1">
                <a:alpha val="122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9139845" y="3031196"/>
              <a:ext cx="79512" cy="564478"/>
            </a:xfrm>
            <a:custGeom>
              <a:avLst/>
              <a:gdLst/>
              <a:ahLst/>
              <a:cxnLst/>
              <a:rect l="l" t="t" r="r" b="b"/>
              <a:pathLst>
                <a:path w="2044" h="14511" extrusionOk="0">
                  <a:moveTo>
                    <a:pt x="1022" y="0"/>
                  </a:moveTo>
                  <a:cubicBezTo>
                    <a:pt x="491" y="0"/>
                    <a:pt x="0" y="368"/>
                    <a:pt x="0" y="1022"/>
                  </a:cubicBezTo>
                  <a:lnTo>
                    <a:pt x="0" y="13488"/>
                  </a:lnTo>
                  <a:cubicBezTo>
                    <a:pt x="0" y="13979"/>
                    <a:pt x="491" y="14510"/>
                    <a:pt x="1022" y="14510"/>
                  </a:cubicBezTo>
                  <a:cubicBezTo>
                    <a:pt x="1512" y="14510"/>
                    <a:pt x="2044" y="13979"/>
                    <a:pt x="2044" y="13488"/>
                  </a:cubicBezTo>
                  <a:lnTo>
                    <a:pt x="2044" y="1022"/>
                  </a:lnTo>
                  <a:cubicBezTo>
                    <a:pt x="2044" y="368"/>
                    <a:pt x="1512" y="0"/>
                    <a:pt x="1022" y="0"/>
                  </a:cubicBezTo>
                  <a:close/>
                </a:path>
              </a:pathLst>
            </a:custGeom>
            <a:solidFill>
              <a:schemeClr val="accent2">
                <a:alpha val="536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8993540" y="3323729"/>
              <a:ext cx="79551" cy="562922"/>
            </a:xfrm>
            <a:custGeom>
              <a:avLst/>
              <a:gdLst/>
              <a:ahLst/>
              <a:cxnLst/>
              <a:rect l="l" t="t" r="r" b="b"/>
              <a:pathLst>
                <a:path w="2045" h="14471" extrusionOk="0">
                  <a:moveTo>
                    <a:pt x="1022" y="1"/>
                  </a:moveTo>
                  <a:cubicBezTo>
                    <a:pt x="491" y="1"/>
                    <a:pt x="1" y="328"/>
                    <a:pt x="1" y="1023"/>
                  </a:cubicBezTo>
                  <a:lnTo>
                    <a:pt x="1" y="13448"/>
                  </a:lnTo>
                  <a:cubicBezTo>
                    <a:pt x="1" y="14143"/>
                    <a:pt x="491" y="14470"/>
                    <a:pt x="1022" y="14470"/>
                  </a:cubicBezTo>
                  <a:cubicBezTo>
                    <a:pt x="1513" y="14470"/>
                    <a:pt x="2044" y="14143"/>
                    <a:pt x="2044" y="13448"/>
                  </a:cubicBezTo>
                  <a:lnTo>
                    <a:pt x="2044" y="1023"/>
                  </a:lnTo>
                  <a:cubicBezTo>
                    <a:pt x="2044" y="328"/>
                    <a:pt x="1513" y="1"/>
                    <a:pt x="1022" y="1"/>
                  </a:cubicBezTo>
                  <a:close/>
                </a:path>
              </a:pathLst>
            </a:custGeom>
            <a:solidFill>
              <a:schemeClr val="accent2">
                <a:alpha val="536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9165286" y="3733975"/>
              <a:ext cx="79512" cy="569263"/>
            </a:xfrm>
            <a:custGeom>
              <a:avLst/>
              <a:gdLst/>
              <a:ahLst/>
              <a:cxnLst/>
              <a:rect l="l" t="t" r="r" b="b"/>
              <a:pathLst>
                <a:path w="2044" h="14634" extrusionOk="0">
                  <a:moveTo>
                    <a:pt x="1022" y="0"/>
                  </a:moveTo>
                  <a:cubicBezTo>
                    <a:pt x="368" y="0"/>
                    <a:pt x="0" y="532"/>
                    <a:pt x="0" y="1022"/>
                  </a:cubicBezTo>
                  <a:lnTo>
                    <a:pt x="0" y="13611"/>
                  </a:lnTo>
                  <a:cubicBezTo>
                    <a:pt x="0" y="14143"/>
                    <a:pt x="368" y="14633"/>
                    <a:pt x="1022" y="14633"/>
                  </a:cubicBezTo>
                  <a:cubicBezTo>
                    <a:pt x="1553" y="14633"/>
                    <a:pt x="2044" y="14143"/>
                    <a:pt x="2044" y="13611"/>
                  </a:cubicBezTo>
                  <a:lnTo>
                    <a:pt x="2044" y="1022"/>
                  </a:lnTo>
                  <a:cubicBezTo>
                    <a:pt x="2044" y="532"/>
                    <a:pt x="1553" y="0"/>
                    <a:pt x="1022" y="0"/>
                  </a:cubicBezTo>
                  <a:close/>
                </a:path>
              </a:pathLst>
            </a:custGeom>
            <a:solidFill>
              <a:schemeClr val="accent2">
                <a:alpha val="536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" name="Google Shape;69;p2"/>
          <p:cNvGrpSpPr/>
          <p:nvPr/>
        </p:nvGrpSpPr>
        <p:grpSpPr>
          <a:xfrm>
            <a:off x="-400231" y="71459"/>
            <a:ext cx="9944461" cy="5619869"/>
            <a:chOff x="-1009131" y="114298"/>
            <a:chExt cx="11162264" cy="5619869"/>
          </a:xfrm>
        </p:grpSpPr>
        <p:grpSp>
          <p:nvGrpSpPr>
            <p:cNvPr id="70" name="Google Shape;70;p2"/>
            <p:cNvGrpSpPr/>
            <p:nvPr/>
          </p:nvGrpSpPr>
          <p:grpSpPr>
            <a:xfrm>
              <a:off x="-1009131" y="114298"/>
              <a:ext cx="11162264" cy="5619869"/>
              <a:chOff x="-852900" y="114300"/>
              <a:chExt cx="10849790" cy="6172288"/>
            </a:xfrm>
          </p:grpSpPr>
          <p:sp>
            <p:nvSpPr>
              <p:cNvPr id="71" name="Google Shape;71;p2"/>
              <p:cNvSpPr/>
              <p:nvPr/>
            </p:nvSpPr>
            <p:spPr>
              <a:xfrm>
                <a:off x="-845014" y="129282"/>
                <a:ext cx="10826179" cy="6147915"/>
              </a:xfrm>
              <a:custGeom>
                <a:avLst/>
                <a:gdLst/>
                <a:ahLst/>
                <a:cxnLst/>
                <a:rect l="l" t="t" r="r" b="b"/>
                <a:pathLst>
                  <a:path w="225135" h="134190" extrusionOk="0">
                    <a:moveTo>
                      <a:pt x="41896" y="1"/>
                    </a:moveTo>
                    <a:cubicBezTo>
                      <a:pt x="37114" y="1"/>
                      <a:pt x="33190" y="3924"/>
                      <a:pt x="33190" y="8707"/>
                    </a:cubicBezTo>
                    <a:lnTo>
                      <a:pt x="33190" y="102349"/>
                    </a:lnTo>
                    <a:lnTo>
                      <a:pt x="1676" y="125197"/>
                    </a:lnTo>
                    <a:lnTo>
                      <a:pt x="2044" y="125197"/>
                    </a:lnTo>
                    <a:cubicBezTo>
                      <a:pt x="859" y="126015"/>
                      <a:pt x="0" y="127568"/>
                      <a:pt x="0" y="129081"/>
                    </a:cubicBezTo>
                    <a:cubicBezTo>
                      <a:pt x="0" y="131819"/>
                      <a:pt x="2371" y="134190"/>
                      <a:pt x="5109" y="134190"/>
                    </a:cubicBezTo>
                    <a:lnTo>
                      <a:pt x="220188" y="134190"/>
                    </a:lnTo>
                    <a:cubicBezTo>
                      <a:pt x="222927" y="134190"/>
                      <a:pt x="225134" y="131819"/>
                      <a:pt x="225134" y="129081"/>
                    </a:cubicBezTo>
                    <a:cubicBezTo>
                      <a:pt x="225134" y="127732"/>
                      <a:pt x="224644" y="126383"/>
                      <a:pt x="223622" y="125524"/>
                    </a:cubicBezTo>
                    <a:lnTo>
                      <a:pt x="223785" y="125524"/>
                    </a:lnTo>
                    <a:lnTo>
                      <a:pt x="192762" y="102349"/>
                    </a:lnTo>
                    <a:lnTo>
                      <a:pt x="192762" y="8707"/>
                    </a:lnTo>
                    <a:cubicBezTo>
                      <a:pt x="192762" y="3924"/>
                      <a:pt x="188879" y="1"/>
                      <a:pt x="18409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2"/>
              <p:cNvSpPr/>
              <p:nvPr/>
            </p:nvSpPr>
            <p:spPr>
              <a:xfrm>
                <a:off x="-852900" y="114300"/>
                <a:ext cx="10849790" cy="6172288"/>
              </a:xfrm>
              <a:custGeom>
                <a:avLst/>
                <a:gdLst/>
                <a:ahLst/>
                <a:cxnLst/>
                <a:rect l="l" t="t" r="r" b="b"/>
                <a:pathLst>
                  <a:path w="225626" h="134722" extrusionOk="0">
                    <a:moveTo>
                      <a:pt x="184261" y="491"/>
                    </a:moveTo>
                    <a:cubicBezTo>
                      <a:pt x="186468" y="491"/>
                      <a:pt x="188675" y="1513"/>
                      <a:pt x="190228" y="3066"/>
                    </a:cubicBezTo>
                    <a:cubicBezTo>
                      <a:pt x="191577" y="4578"/>
                      <a:pt x="192599" y="6622"/>
                      <a:pt x="192599" y="9034"/>
                    </a:cubicBezTo>
                    <a:lnTo>
                      <a:pt x="192599" y="102839"/>
                    </a:lnTo>
                    <a:lnTo>
                      <a:pt x="223381" y="125714"/>
                    </a:lnTo>
                    <a:lnTo>
                      <a:pt x="223581" y="126015"/>
                    </a:lnTo>
                    <a:cubicBezTo>
                      <a:pt x="224440" y="126873"/>
                      <a:pt x="225135" y="128059"/>
                      <a:pt x="225135" y="129408"/>
                    </a:cubicBezTo>
                    <a:cubicBezTo>
                      <a:pt x="225135" y="130797"/>
                      <a:pt x="224603" y="131983"/>
                      <a:pt x="223581" y="132841"/>
                    </a:cubicBezTo>
                    <a:cubicBezTo>
                      <a:pt x="222764" y="133699"/>
                      <a:pt x="221538" y="134190"/>
                      <a:pt x="220352" y="134190"/>
                    </a:cubicBezTo>
                    <a:lnTo>
                      <a:pt x="5273" y="134190"/>
                    </a:lnTo>
                    <a:cubicBezTo>
                      <a:pt x="3884" y="134190"/>
                      <a:pt x="2698" y="133699"/>
                      <a:pt x="1840" y="132841"/>
                    </a:cubicBezTo>
                    <a:cubicBezTo>
                      <a:pt x="1023" y="131983"/>
                      <a:pt x="491" y="130797"/>
                      <a:pt x="491" y="129408"/>
                    </a:cubicBezTo>
                    <a:cubicBezTo>
                      <a:pt x="491" y="127895"/>
                      <a:pt x="1186" y="126546"/>
                      <a:pt x="2371" y="125688"/>
                    </a:cubicBezTo>
                    <a:lnTo>
                      <a:pt x="2862" y="125157"/>
                    </a:lnTo>
                    <a:lnTo>
                      <a:pt x="2698" y="125157"/>
                    </a:lnTo>
                    <a:lnTo>
                      <a:pt x="33722" y="102839"/>
                    </a:lnTo>
                    <a:lnTo>
                      <a:pt x="33722" y="9034"/>
                    </a:lnTo>
                    <a:cubicBezTo>
                      <a:pt x="33722" y="6622"/>
                      <a:pt x="34539" y="4578"/>
                      <a:pt x="36092" y="3066"/>
                    </a:cubicBezTo>
                    <a:cubicBezTo>
                      <a:pt x="37605" y="1513"/>
                      <a:pt x="39853" y="491"/>
                      <a:pt x="42060" y="491"/>
                    </a:cubicBezTo>
                    <a:close/>
                    <a:moveTo>
                      <a:pt x="42060" y="1"/>
                    </a:moveTo>
                    <a:cubicBezTo>
                      <a:pt x="37114" y="1"/>
                      <a:pt x="33190" y="4088"/>
                      <a:pt x="33190" y="9034"/>
                    </a:cubicBezTo>
                    <a:lnTo>
                      <a:pt x="33190" y="102676"/>
                    </a:lnTo>
                    <a:lnTo>
                      <a:pt x="1023" y="125688"/>
                    </a:lnTo>
                    <a:lnTo>
                      <a:pt x="1589" y="125688"/>
                    </a:lnTo>
                    <a:cubicBezTo>
                      <a:pt x="620" y="126584"/>
                      <a:pt x="1" y="127949"/>
                      <a:pt x="1" y="129408"/>
                    </a:cubicBezTo>
                    <a:cubicBezTo>
                      <a:pt x="1" y="132310"/>
                      <a:pt x="2371" y="134721"/>
                      <a:pt x="5273" y="134721"/>
                    </a:cubicBezTo>
                    <a:lnTo>
                      <a:pt x="220352" y="134721"/>
                    </a:lnTo>
                    <a:cubicBezTo>
                      <a:pt x="223254" y="134721"/>
                      <a:pt x="225625" y="132310"/>
                      <a:pt x="225625" y="129408"/>
                    </a:cubicBezTo>
                    <a:cubicBezTo>
                      <a:pt x="225625" y="128054"/>
                      <a:pt x="225101" y="126962"/>
                      <a:pt x="224258" y="126015"/>
                    </a:cubicBezTo>
                    <a:lnTo>
                      <a:pt x="224603" y="126015"/>
                    </a:lnTo>
                    <a:lnTo>
                      <a:pt x="223949" y="125530"/>
                    </a:lnTo>
                    <a:lnTo>
                      <a:pt x="223949" y="125530"/>
                    </a:lnTo>
                    <a:lnTo>
                      <a:pt x="223949" y="125524"/>
                    </a:lnTo>
                    <a:lnTo>
                      <a:pt x="223942" y="125524"/>
                    </a:lnTo>
                    <a:lnTo>
                      <a:pt x="193130" y="102676"/>
                    </a:lnTo>
                    <a:lnTo>
                      <a:pt x="193130" y="9034"/>
                    </a:lnTo>
                    <a:cubicBezTo>
                      <a:pt x="193130" y="4088"/>
                      <a:pt x="189043" y="1"/>
                      <a:pt x="18426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2"/>
              <p:cNvSpPr/>
              <p:nvPr/>
            </p:nvSpPr>
            <p:spPr>
              <a:xfrm>
                <a:off x="-27366" y="4975819"/>
                <a:ext cx="9247851" cy="702298"/>
              </a:xfrm>
              <a:custGeom>
                <a:avLst/>
                <a:gdLst/>
                <a:ahLst/>
                <a:cxnLst/>
                <a:rect l="l" t="t" r="r" b="b"/>
                <a:pathLst>
                  <a:path w="192313" h="15329" extrusionOk="0">
                    <a:moveTo>
                      <a:pt x="20806" y="164"/>
                    </a:moveTo>
                    <a:lnTo>
                      <a:pt x="44043" y="327"/>
                    </a:lnTo>
                    <a:lnTo>
                      <a:pt x="43777" y="327"/>
                    </a:lnTo>
                    <a:lnTo>
                      <a:pt x="42428" y="1840"/>
                    </a:lnTo>
                    <a:lnTo>
                      <a:pt x="30329" y="1676"/>
                    </a:lnTo>
                    <a:lnTo>
                      <a:pt x="32046" y="327"/>
                    </a:lnTo>
                    <a:lnTo>
                      <a:pt x="31188" y="327"/>
                    </a:lnTo>
                    <a:lnTo>
                      <a:pt x="29471" y="1676"/>
                    </a:lnTo>
                    <a:lnTo>
                      <a:pt x="18925" y="1676"/>
                    </a:lnTo>
                    <a:lnTo>
                      <a:pt x="20806" y="164"/>
                    </a:lnTo>
                    <a:close/>
                    <a:moveTo>
                      <a:pt x="44632" y="332"/>
                    </a:moveTo>
                    <a:lnTo>
                      <a:pt x="67279" y="491"/>
                    </a:lnTo>
                    <a:lnTo>
                      <a:pt x="66625" y="2044"/>
                    </a:lnTo>
                    <a:lnTo>
                      <a:pt x="55876" y="2044"/>
                    </a:lnTo>
                    <a:lnTo>
                      <a:pt x="56897" y="491"/>
                    </a:lnTo>
                    <a:lnTo>
                      <a:pt x="56039" y="491"/>
                    </a:lnTo>
                    <a:lnTo>
                      <a:pt x="55017" y="1840"/>
                    </a:lnTo>
                    <a:lnTo>
                      <a:pt x="43286" y="1840"/>
                    </a:lnTo>
                    <a:lnTo>
                      <a:pt x="44632" y="332"/>
                    </a:lnTo>
                    <a:close/>
                    <a:moveTo>
                      <a:pt x="68138" y="491"/>
                    </a:moveTo>
                    <a:lnTo>
                      <a:pt x="80073" y="654"/>
                    </a:lnTo>
                    <a:lnTo>
                      <a:pt x="79542" y="2208"/>
                    </a:lnTo>
                    <a:lnTo>
                      <a:pt x="67443" y="2044"/>
                    </a:lnTo>
                    <a:lnTo>
                      <a:pt x="68138" y="491"/>
                    </a:lnTo>
                    <a:close/>
                    <a:moveTo>
                      <a:pt x="80727" y="654"/>
                    </a:moveTo>
                    <a:lnTo>
                      <a:pt x="92335" y="818"/>
                    </a:lnTo>
                    <a:lnTo>
                      <a:pt x="92335" y="2208"/>
                    </a:lnTo>
                    <a:lnTo>
                      <a:pt x="80400" y="2208"/>
                    </a:lnTo>
                    <a:lnTo>
                      <a:pt x="80727" y="654"/>
                    </a:lnTo>
                    <a:close/>
                    <a:moveTo>
                      <a:pt x="104597" y="818"/>
                    </a:moveTo>
                    <a:lnTo>
                      <a:pt x="104761" y="2371"/>
                    </a:lnTo>
                    <a:lnTo>
                      <a:pt x="93194" y="2208"/>
                    </a:lnTo>
                    <a:lnTo>
                      <a:pt x="93194" y="818"/>
                    </a:lnTo>
                    <a:close/>
                    <a:moveTo>
                      <a:pt x="105456" y="818"/>
                    </a:moveTo>
                    <a:lnTo>
                      <a:pt x="116492" y="1022"/>
                    </a:lnTo>
                    <a:lnTo>
                      <a:pt x="116860" y="2371"/>
                    </a:lnTo>
                    <a:lnTo>
                      <a:pt x="105619" y="2371"/>
                    </a:lnTo>
                    <a:lnTo>
                      <a:pt x="105456" y="818"/>
                    </a:lnTo>
                    <a:close/>
                    <a:moveTo>
                      <a:pt x="128100" y="1022"/>
                    </a:moveTo>
                    <a:lnTo>
                      <a:pt x="128754" y="2535"/>
                    </a:lnTo>
                    <a:lnTo>
                      <a:pt x="117718" y="2371"/>
                    </a:lnTo>
                    <a:lnTo>
                      <a:pt x="117187" y="1022"/>
                    </a:lnTo>
                    <a:close/>
                    <a:moveTo>
                      <a:pt x="128958" y="1022"/>
                    </a:moveTo>
                    <a:lnTo>
                      <a:pt x="139504" y="1186"/>
                    </a:lnTo>
                    <a:lnTo>
                      <a:pt x="140526" y="2535"/>
                    </a:lnTo>
                    <a:lnTo>
                      <a:pt x="129612" y="2535"/>
                    </a:lnTo>
                    <a:lnTo>
                      <a:pt x="128958" y="1022"/>
                    </a:lnTo>
                    <a:close/>
                    <a:moveTo>
                      <a:pt x="150744" y="1186"/>
                    </a:moveTo>
                    <a:lnTo>
                      <a:pt x="151929" y="2698"/>
                    </a:lnTo>
                    <a:lnTo>
                      <a:pt x="141220" y="2535"/>
                    </a:lnTo>
                    <a:lnTo>
                      <a:pt x="140362" y="1186"/>
                    </a:lnTo>
                    <a:close/>
                    <a:moveTo>
                      <a:pt x="151439" y="1186"/>
                    </a:moveTo>
                    <a:lnTo>
                      <a:pt x="162843" y="1349"/>
                    </a:lnTo>
                    <a:lnTo>
                      <a:pt x="164355" y="2698"/>
                    </a:lnTo>
                    <a:lnTo>
                      <a:pt x="152624" y="2698"/>
                    </a:lnTo>
                    <a:lnTo>
                      <a:pt x="151439" y="1186"/>
                    </a:lnTo>
                    <a:close/>
                    <a:moveTo>
                      <a:pt x="163701" y="1349"/>
                    </a:moveTo>
                    <a:lnTo>
                      <a:pt x="174574" y="1513"/>
                    </a:lnTo>
                    <a:lnTo>
                      <a:pt x="176290" y="2862"/>
                    </a:lnTo>
                    <a:lnTo>
                      <a:pt x="165050" y="2698"/>
                    </a:lnTo>
                    <a:lnTo>
                      <a:pt x="163701" y="1349"/>
                    </a:lnTo>
                    <a:close/>
                    <a:moveTo>
                      <a:pt x="18598" y="1840"/>
                    </a:moveTo>
                    <a:lnTo>
                      <a:pt x="29307" y="2044"/>
                    </a:lnTo>
                    <a:lnTo>
                      <a:pt x="27427" y="3556"/>
                    </a:lnTo>
                    <a:lnTo>
                      <a:pt x="16350" y="3556"/>
                    </a:lnTo>
                    <a:lnTo>
                      <a:pt x="18598" y="1840"/>
                    </a:lnTo>
                    <a:close/>
                    <a:moveTo>
                      <a:pt x="42265" y="2044"/>
                    </a:moveTo>
                    <a:lnTo>
                      <a:pt x="40711" y="3720"/>
                    </a:lnTo>
                    <a:lnTo>
                      <a:pt x="28286" y="3556"/>
                    </a:lnTo>
                    <a:lnTo>
                      <a:pt x="30166" y="2044"/>
                    </a:lnTo>
                    <a:close/>
                    <a:moveTo>
                      <a:pt x="43123" y="2044"/>
                    </a:moveTo>
                    <a:lnTo>
                      <a:pt x="54854" y="2208"/>
                    </a:lnTo>
                    <a:lnTo>
                      <a:pt x="53832" y="3720"/>
                    </a:lnTo>
                    <a:lnTo>
                      <a:pt x="41733" y="3720"/>
                    </a:lnTo>
                    <a:lnTo>
                      <a:pt x="43123" y="2044"/>
                    </a:lnTo>
                    <a:close/>
                    <a:moveTo>
                      <a:pt x="66421" y="2208"/>
                    </a:moveTo>
                    <a:lnTo>
                      <a:pt x="65604" y="3883"/>
                    </a:lnTo>
                    <a:lnTo>
                      <a:pt x="54690" y="3720"/>
                    </a:lnTo>
                    <a:lnTo>
                      <a:pt x="55876" y="2208"/>
                    </a:lnTo>
                    <a:close/>
                    <a:moveTo>
                      <a:pt x="67279" y="2208"/>
                    </a:moveTo>
                    <a:lnTo>
                      <a:pt x="79542" y="2371"/>
                    </a:lnTo>
                    <a:lnTo>
                      <a:pt x="79051" y="3883"/>
                    </a:lnTo>
                    <a:lnTo>
                      <a:pt x="66625" y="3883"/>
                    </a:lnTo>
                    <a:lnTo>
                      <a:pt x="67279" y="2208"/>
                    </a:lnTo>
                    <a:close/>
                    <a:moveTo>
                      <a:pt x="92335" y="2371"/>
                    </a:moveTo>
                    <a:lnTo>
                      <a:pt x="92172" y="4088"/>
                    </a:lnTo>
                    <a:lnTo>
                      <a:pt x="79909" y="3883"/>
                    </a:lnTo>
                    <a:lnTo>
                      <a:pt x="80400" y="2371"/>
                    </a:lnTo>
                    <a:close/>
                    <a:moveTo>
                      <a:pt x="93194" y="2371"/>
                    </a:moveTo>
                    <a:lnTo>
                      <a:pt x="104761" y="2535"/>
                    </a:lnTo>
                    <a:lnTo>
                      <a:pt x="104924" y="4088"/>
                    </a:lnTo>
                    <a:lnTo>
                      <a:pt x="92989" y="4088"/>
                    </a:lnTo>
                    <a:lnTo>
                      <a:pt x="93194" y="2371"/>
                    </a:lnTo>
                    <a:close/>
                    <a:moveTo>
                      <a:pt x="117023" y="2535"/>
                    </a:moveTo>
                    <a:lnTo>
                      <a:pt x="117514" y="4088"/>
                    </a:lnTo>
                    <a:lnTo>
                      <a:pt x="105783" y="4088"/>
                    </a:lnTo>
                    <a:lnTo>
                      <a:pt x="105619" y="2535"/>
                    </a:lnTo>
                    <a:close/>
                    <a:moveTo>
                      <a:pt x="117718" y="2535"/>
                    </a:moveTo>
                    <a:lnTo>
                      <a:pt x="128958" y="2698"/>
                    </a:lnTo>
                    <a:lnTo>
                      <a:pt x="129776" y="4251"/>
                    </a:lnTo>
                    <a:lnTo>
                      <a:pt x="118372" y="4088"/>
                    </a:lnTo>
                    <a:lnTo>
                      <a:pt x="117718" y="2535"/>
                    </a:lnTo>
                    <a:close/>
                    <a:moveTo>
                      <a:pt x="140689" y="2698"/>
                    </a:moveTo>
                    <a:lnTo>
                      <a:pt x="141711" y="4251"/>
                    </a:lnTo>
                    <a:lnTo>
                      <a:pt x="130471" y="4251"/>
                    </a:lnTo>
                    <a:lnTo>
                      <a:pt x="129776" y="2698"/>
                    </a:lnTo>
                    <a:close/>
                    <a:moveTo>
                      <a:pt x="141384" y="2698"/>
                    </a:moveTo>
                    <a:lnTo>
                      <a:pt x="152093" y="2862"/>
                    </a:lnTo>
                    <a:lnTo>
                      <a:pt x="153483" y="4415"/>
                    </a:lnTo>
                    <a:lnTo>
                      <a:pt x="153483" y="4415"/>
                    </a:lnTo>
                    <a:lnTo>
                      <a:pt x="142569" y="4251"/>
                    </a:lnTo>
                    <a:lnTo>
                      <a:pt x="141384" y="2698"/>
                    </a:lnTo>
                    <a:close/>
                    <a:moveTo>
                      <a:pt x="164519" y="2862"/>
                    </a:moveTo>
                    <a:lnTo>
                      <a:pt x="166235" y="4415"/>
                    </a:lnTo>
                    <a:lnTo>
                      <a:pt x="154137" y="4415"/>
                    </a:lnTo>
                    <a:lnTo>
                      <a:pt x="152788" y="2862"/>
                    </a:lnTo>
                    <a:close/>
                    <a:moveTo>
                      <a:pt x="165377" y="2862"/>
                    </a:moveTo>
                    <a:lnTo>
                      <a:pt x="176617" y="3066"/>
                    </a:lnTo>
                    <a:lnTo>
                      <a:pt x="178498" y="4415"/>
                    </a:lnTo>
                    <a:lnTo>
                      <a:pt x="166930" y="4415"/>
                    </a:lnTo>
                    <a:lnTo>
                      <a:pt x="165377" y="2862"/>
                    </a:lnTo>
                    <a:close/>
                    <a:moveTo>
                      <a:pt x="16187" y="3720"/>
                    </a:moveTo>
                    <a:lnTo>
                      <a:pt x="27100" y="3883"/>
                    </a:lnTo>
                    <a:lnTo>
                      <a:pt x="25220" y="5600"/>
                    </a:lnTo>
                    <a:lnTo>
                      <a:pt x="13816" y="5600"/>
                    </a:lnTo>
                    <a:lnTo>
                      <a:pt x="16187" y="3720"/>
                    </a:lnTo>
                    <a:close/>
                    <a:moveTo>
                      <a:pt x="40548" y="3883"/>
                    </a:moveTo>
                    <a:lnTo>
                      <a:pt x="39035" y="5600"/>
                    </a:lnTo>
                    <a:lnTo>
                      <a:pt x="26242" y="5600"/>
                    </a:lnTo>
                    <a:lnTo>
                      <a:pt x="28122" y="3883"/>
                    </a:lnTo>
                    <a:close/>
                    <a:moveTo>
                      <a:pt x="53668" y="3883"/>
                    </a:moveTo>
                    <a:lnTo>
                      <a:pt x="52483" y="5764"/>
                    </a:lnTo>
                    <a:lnTo>
                      <a:pt x="40057" y="5600"/>
                    </a:lnTo>
                    <a:lnTo>
                      <a:pt x="41570" y="3883"/>
                    </a:lnTo>
                    <a:close/>
                    <a:moveTo>
                      <a:pt x="54527" y="3883"/>
                    </a:moveTo>
                    <a:lnTo>
                      <a:pt x="65604" y="4088"/>
                    </a:lnTo>
                    <a:lnTo>
                      <a:pt x="64745" y="5764"/>
                    </a:lnTo>
                    <a:lnTo>
                      <a:pt x="53341" y="5764"/>
                    </a:lnTo>
                    <a:lnTo>
                      <a:pt x="54527" y="3883"/>
                    </a:lnTo>
                    <a:close/>
                    <a:moveTo>
                      <a:pt x="79051" y="4088"/>
                    </a:moveTo>
                    <a:lnTo>
                      <a:pt x="78520" y="5764"/>
                    </a:lnTo>
                    <a:lnTo>
                      <a:pt x="65604" y="5764"/>
                    </a:lnTo>
                    <a:lnTo>
                      <a:pt x="66421" y="4088"/>
                    </a:lnTo>
                    <a:close/>
                    <a:moveTo>
                      <a:pt x="79909" y="4088"/>
                    </a:moveTo>
                    <a:lnTo>
                      <a:pt x="92172" y="4251"/>
                    </a:lnTo>
                    <a:lnTo>
                      <a:pt x="91967" y="5927"/>
                    </a:lnTo>
                    <a:lnTo>
                      <a:pt x="79378" y="5764"/>
                    </a:lnTo>
                    <a:lnTo>
                      <a:pt x="79909" y="4088"/>
                    </a:lnTo>
                    <a:close/>
                    <a:moveTo>
                      <a:pt x="104924" y="4251"/>
                    </a:moveTo>
                    <a:lnTo>
                      <a:pt x="105088" y="5927"/>
                    </a:lnTo>
                    <a:lnTo>
                      <a:pt x="92826" y="5927"/>
                    </a:lnTo>
                    <a:lnTo>
                      <a:pt x="92989" y="4251"/>
                    </a:lnTo>
                    <a:close/>
                    <a:moveTo>
                      <a:pt x="105783" y="4251"/>
                    </a:moveTo>
                    <a:lnTo>
                      <a:pt x="117514" y="4415"/>
                    </a:lnTo>
                    <a:lnTo>
                      <a:pt x="118045" y="5927"/>
                    </a:lnTo>
                    <a:lnTo>
                      <a:pt x="106110" y="5927"/>
                    </a:lnTo>
                    <a:lnTo>
                      <a:pt x="105783" y="4251"/>
                    </a:lnTo>
                    <a:close/>
                    <a:moveTo>
                      <a:pt x="129776" y="4415"/>
                    </a:moveTo>
                    <a:lnTo>
                      <a:pt x="130634" y="5927"/>
                    </a:lnTo>
                    <a:lnTo>
                      <a:pt x="118903" y="5927"/>
                    </a:lnTo>
                    <a:lnTo>
                      <a:pt x="118372" y="4415"/>
                    </a:lnTo>
                    <a:close/>
                    <a:moveTo>
                      <a:pt x="141874" y="4415"/>
                    </a:moveTo>
                    <a:lnTo>
                      <a:pt x="142896" y="6131"/>
                    </a:lnTo>
                    <a:lnTo>
                      <a:pt x="131492" y="6131"/>
                    </a:lnTo>
                    <a:lnTo>
                      <a:pt x="130634" y="4415"/>
                    </a:lnTo>
                    <a:close/>
                    <a:moveTo>
                      <a:pt x="142569" y="4415"/>
                    </a:moveTo>
                    <a:lnTo>
                      <a:pt x="153646" y="4578"/>
                    </a:lnTo>
                    <a:lnTo>
                      <a:pt x="154995" y="6131"/>
                    </a:lnTo>
                    <a:lnTo>
                      <a:pt x="143755" y="6131"/>
                    </a:lnTo>
                    <a:lnTo>
                      <a:pt x="142569" y="4415"/>
                    </a:lnTo>
                    <a:close/>
                    <a:moveTo>
                      <a:pt x="166399" y="4578"/>
                    </a:moveTo>
                    <a:lnTo>
                      <a:pt x="168116" y="6131"/>
                    </a:lnTo>
                    <a:lnTo>
                      <a:pt x="155853" y="6131"/>
                    </a:lnTo>
                    <a:lnTo>
                      <a:pt x="154300" y="4578"/>
                    </a:lnTo>
                    <a:close/>
                    <a:moveTo>
                      <a:pt x="167094" y="4578"/>
                    </a:moveTo>
                    <a:lnTo>
                      <a:pt x="178661" y="4742"/>
                    </a:lnTo>
                    <a:lnTo>
                      <a:pt x="180705" y="6295"/>
                    </a:lnTo>
                    <a:lnTo>
                      <a:pt x="168974" y="6131"/>
                    </a:lnTo>
                    <a:lnTo>
                      <a:pt x="167094" y="4578"/>
                    </a:lnTo>
                    <a:close/>
                    <a:moveTo>
                      <a:pt x="24893" y="5764"/>
                    </a:moveTo>
                    <a:lnTo>
                      <a:pt x="22849" y="7644"/>
                    </a:lnTo>
                    <a:lnTo>
                      <a:pt x="11078" y="7644"/>
                    </a:lnTo>
                    <a:lnTo>
                      <a:pt x="13653" y="5764"/>
                    </a:lnTo>
                    <a:close/>
                    <a:moveTo>
                      <a:pt x="25915" y="5764"/>
                    </a:moveTo>
                    <a:lnTo>
                      <a:pt x="38831" y="5927"/>
                    </a:lnTo>
                    <a:lnTo>
                      <a:pt x="37155" y="7807"/>
                    </a:lnTo>
                    <a:lnTo>
                      <a:pt x="23871" y="7644"/>
                    </a:lnTo>
                    <a:lnTo>
                      <a:pt x="25915" y="5764"/>
                    </a:lnTo>
                    <a:close/>
                    <a:moveTo>
                      <a:pt x="52320" y="5927"/>
                    </a:moveTo>
                    <a:lnTo>
                      <a:pt x="51093" y="7807"/>
                    </a:lnTo>
                    <a:lnTo>
                      <a:pt x="38177" y="7807"/>
                    </a:lnTo>
                    <a:lnTo>
                      <a:pt x="39689" y="5927"/>
                    </a:lnTo>
                    <a:close/>
                    <a:moveTo>
                      <a:pt x="64582" y="5927"/>
                    </a:moveTo>
                    <a:lnTo>
                      <a:pt x="63723" y="7807"/>
                    </a:lnTo>
                    <a:lnTo>
                      <a:pt x="51952" y="7807"/>
                    </a:lnTo>
                    <a:lnTo>
                      <a:pt x="53341" y="5927"/>
                    </a:lnTo>
                    <a:close/>
                    <a:moveTo>
                      <a:pt x="65604" y="5927"/>
                    </a:moveTo>
                    <a:lnTo>
                      <a:pt x="78356" y="6131"/>
                    </a:lnTo>
                    <a:lnTo>
                      <a:pt x="77866" y="7807"/>
                    </a:lnTo>
                    <a:lnTo>
                      <a:pt x="64582" y="7807"/>
                    </a:lnTo>
                    <a:lnTo>
                      <a:pt x="65604" y="5927"/>
                    </a:lnTo>
                    <a:close/>
                    <a:moveTo>
                      <a:pt x="91967" y="6131"/>
                    </a:moveTo>
                    <a:lnTo>
                      <a:pt x="91804" y="7807"/>
                    </a:lnTo>
                    <a:lnTo>
                      <a:pt x="78888" y="7807"/>
                    </a:lnTo>
                    <a:lnTo>
                      <a:pt x="79378" y="6131"/>
                    </a:lnTo>
                    <a:close/>
                    <a:moveTo>
                      <a:pt x="105251" y="6131"/>
                    </a:moveTo>
                    <a:lnTo>
                      <a:pt x="105456" y="7971"/>
                    </a:lnTo>
                    <a:lnTo>
                      <a:pt x="105456" y="7971"/>
                    </a:lnTo>
                    <a:lnTo>
                      <a:pt x="92826" y="7807"/>
                    </a:lnTo>
                    <a:lnTo>
                      <a:pt x="92826" y="6131"/>
                    </a:lnTo>
                    <a:close/>
                    <a:moveTo>
                      <a:pt x="118208" y="6131"/>
                    </a:moveTo>
                    <a:lnTo>
                      <a:pt x="118740" y="7971"/>
                    </a:lnTo>
                    <a:lnTo>
                      <a:pt x="106273" y="7971"/>
                    </a:lnTo>
                    <a:lnTo>
                      <a:pt x="106110" y="6131"/>
                    </a:lnTo>
                    <a:close/>
                    <a:moveTo>
                      <a:pt x="119067" y="6131"/>
                    </a:moveTo>
                    <a:lnTo>
                      <a:pt x="130798" y="6295"/>
                    </a:lnTo>
                    <a:lnTo>
                      <a:pt x="131656" y="7971"/>
                    </a:lnTo>
                    <a:lnTo>
                      <a:pt x="119557" y="7971"/>
                    </a:lnTo>
                    <a:lnTo>
                      <a:pt x="119067" y="6131"/>
                    </a:lnTo>
                    <a:close/>
                    <a:moveTo>
                      <a:pt x="143060" y="6295"/>
                    </a:moveTo>
                    <a:lnTo>
                      <a:pt x="144286" y="7971"/>
                    </a:lnTo>
                    <a:lnTo>
                      <a:pt x="132514" y="7971"/>
                    </a:lnTo>
                    <a:lnTo>
                      <a:pt x="131656" y="6295"/>
                    </a:lnTo>
                    <a:close/>
                    <a:moveTo>
                      <a:pt x="155158" y="6295"/>
                    </a:moveTo>
                    <a:lnTo>
                      <a:pt x="156712" y="7971"/>
                    </a:lnTo>
                    <a:lnTo>
                      <a:pt x="145103" y="7971"/>
                    </a:lnTo>
                    <a:lnTo>
                      <a:pt x="143918" y="6295"/>
                    </a:lnTo>
                    <a:close/>
                    <a:moveTo>
                      <a:pt x="156017" y="6295"/>
                    </a:moveTo>
                    <a:lnTo>
                      <a:pt x="168279" y="6458"/>
                    </a:lnTo>
                    <a:lnTo>
                      <a:pt x="170159" y="7971"/>
                    </a:lnTo>
                    <a:lnTo>
                      <a:pt x="157570" y="7971"/>
                    </a:lnTo>
                    <a:lnTo>
                      <a:pt x="156017" y="6295"/>
                    </a:lnTo>
                    <a:close/>
                    <a:moveTo>
                      <a:pt x="180868" y="6458"/>
                    </a:moveTo>
                    <a:lnTo>
                      <a:pt x="183116" y="8175"/>
                    </a:lnTo>
                    <a:lnTo>
                      <a:pt x="171018" y="7971"/>
                    </a:lnTo>
                    <a:lnTo>
                      <a:pt x="169137" y="6458"/>
                    </a:lnTo>
                    <a:close/>
                    <a:moveTo>
                      <a:pt x="22686" y="7971"/>
                    </a:moveTo>
                    <a:lnTo>
                      <a:pt x="20274" y="10014"/>
                    </a:lnTo>
                    <a:lnTo>
                      <a:pt x="8176" y="10014"/>
                    </a:lnTo>
                    <a:lnTo>
                      <a:pt x="10751" y="7971"/>
                    </a:lnTo>
                    <a:close/>
                    <a:moveTo>
                      <a:pt x="36992" y="7971"/>
                    </a:moveTo>
                    <a:lnTo>
                      <a:pt x="35112" y="10014"/>
                    </a:lnTo>
                    <a:lnTo>
                      <a:pt x="21460" y="10014"/>
                    </a:lnTo>
                    <a:lnTo>
                      <a:pt x="23708" y="7971"/>
                    </a:lnTo>
                    <a:close/>
                    <a:moveTo>
                      <a:pt x="50930" y="7971"/>
                    </a:moveTo>
                    <a:lnTo>
                      <a:pt x="49581" y="10014"/>
                    </a:lnTo>
                    <a:lnTo>
                      <a:pt x="36133" y="10014"/>
                    </a:lnTo>
                    <a:lnTo>
                      <a:pt x="37809" y="7971"/>
                    </a:lnTo>
                    <a:close/>
                    <a:moveTo>
                      <a:pt x="63560" y="7971"/>
                    </a:moveTo>
                    <a:lnTo>
                      <a:pt x="62538" y="10014"/>
                    </a:lnTo>
                    <a:lnTo>
                      <a:pt x="50603" y="10014"/>
                    </a:lnTo>
                    <a:lnTo>
                      <a:pt x="51788" y="7971"/>
                    </a:lnTo>
                    <a:close/>
                    <a:moveTo>
                      <a:pt x="64582" y="7971"/>
                    </a:moveTo>
                    <a:lnTo>
                      <a:pt x="77866" y="8175"/>
                    </a:lnTo>
                    <a:lnTo>
                      <a:pt x="77334" y="10014"/>
                    </a:lnTo>
                    <a:lnTo>
                      <a:pt x="63560" y="10014"/>
                    </a:lnTo>
                    <a:lnTo>
                      <a:pt x="64582" y="7971"/>
                    </a:lnTo>
                    <a:close/>
                    <a:moveTo>
                      <a:pt x="91804" y="8175"/>
                    </a:moveTo>
                    <a:lnTo>
                      <a:pt x="91640" y="10014"/>
                    </a:lnTo>
                    <a:lnTo>
                      <a:pt x="78356" y="10014"/>
                    </a:lnTo>
                    <a:lnTo>
                      <a:pt x="78888" y="8175"/>
                    </a:lnTo>
                    <a:close/>
                    <a:moveTo>
                      <a:pt x="105456" y="8175"/>
                    </a:moveTo>
                    <a:lnTo>
                      <a:pt x="105619" y="10014"/>
                    </a:lnTo>
                    <a:lnTo>
                      <a:pt x="92662" y="10014"/>
                    </a:lnTo>
                    <a:lnTo>
                      <a:pt x="92662" y="8175"/>
                    </a:lnTo>
                    <a:close/>
                    <a:moveTo>
                      <a:pt x="118740" y="8175"/>
                    </a:moveTo>
                    <a:lnTo>
                      <a:pt x="119394" y="10014"/>
                    </a:lnTo>
                    <a:lnTo>
                      <a:pt x="106641" y="10014"/>
                    </a:lnTo>
                    <a:lnTo>
                      <a:pt x="106273" y="8175"/>
                    </a:lnTo>
                    <a:close/>
                    <a:moveTo>
                      <a:pt x="131819" y="8175"/>
                    </a:moveTo>
                    <a:lnTo>
                      <a:pt x="132678" y="10014"/>
                    </a:lnTo>
                    <a:lnTo>
                      <a:pt x="120252" y="10014"/>
                    </a:lnTo>
                    <a:lnTo>
                      <a:pt x="119557" y="8175"/>
                    </a:lnTo>
                    <a:close/>
                    <a:moveTo>
                      <a:pt x="144449" y="8175"/>
                    </a:moveTo>
                    <a:lnTo>
                      <a:pt x="145798" y="10014"/>
                    </a:lnTo>
                    <a:lnTo>
                      <a:pt x="133536" y="10014"/>
                    </a:lnTo>
                    <a:lnTo>
                      <a:pt x="132678" y="8175"/>
                    </a:lnTo>
                    <a:close/>
                    <a:moveTo>
                      <a:pt x="156875" y="8175"/>
                    </a:moveTo>
                    <a:lnTo>
                      <a:pt x="158388" y="10014"/>
                    </a:lnTo>
                    <a:lnTo>
                      <a:pt x="146657" y="10014"/>
                    </a:lnTo>
                    <a:lnTo>
                      <a:pt x="145308" y="8175"/>
                    </a:lnTo>
                    <a:close/>
                    <a:moveTo>
                      <a:pt x="157734" y="8175"/>
                    </a:moveTo>
                    <a:lnTo>
                      <a:pt x="170323" y="8339"/>
                    </a:lnTo>
                    <a:lnTo>
                      <a:pt x="172366" y="10014"/>
                    </a:lnTo>
                    <a:lnTo>
                      <a:pt x="159246" y="10014"/>
                    </a:lnTo>
                    <a:lnTo>
                      <a:pt x="157734" y="8175"/>
                    </a:lnTo>
                    <a:close/>
                    <a:moveTo>
                      <a:pt x="183280" y="8339"/>
                    </a:moveTo>
                    <a:lnTo>
                      <a:pt x="185487" y="10014"/>
                    </a:lnTo>
                    <a:lnTo>
                      <a:pt x="173061" y="10014"/>
                    </a:lnTo>
                    <a:lnTo>
                      <a:pt x="171181" y="8339"/>
                    </a:lnTo>
                    <a:close/>
                    <a:moveTo>
                      <a:pt x="172530" y="10219"/>
                    </a:moveTo>
                    <a:lnTo>
                      <a:pt x="174574" y="12058"/>
                    </a:lnTo>
                    <a:lnTo>
                      <a:pt x="161126" y="12058"/>
                    </a:lnTo>
                    <a:lnTo>
                      <a:pt x="159409" y="10219"/>
                    </a:lnTo>
                    <a:close/>
                    <a:moveTo>
                      <a:pt x="185814" y="10219"/>
                    </a:moveTo>
                    <a:lnTo>
                      <a:pt x="188226" y="12058"/>
                    </a:lnTo>
                    <a:lnTo>
                      <a:pt x="175432" y="12058"/>
                    </a:lnTo>
                    <a:lnTo>
                      <a:pt x="173388" y="10219"/>
                    </a:lnTo>
                    <a:close/>
                    <a:moveTo>
                      <a:pt x="77171" y="10219"/>
                    </a:moveTo>
                    <a:lnTo>
                      <a:pt x="76640" y="12263"/>
                    </a:lnTo>
                    <a:lnTo>
                      <a:pt x="62538" y="12263"/>
                    </a:lnTo>
                    <a:lnTo>
                      <a:pt x="63355" y="10219"/>
                    </a:lnTo>
                    <a:close/>
                    <a:moveTo>
                      <a:pt x="91640" y="10219"/>
                    </a:moveTo>
                    <a:lnTo>
                      <a:pt x="91477" y="12263"/>
                    </a:lnTo>
                    <a:lnTo>
                      <a:pt x="77661" y="12263"/>
                    </a:lnTo>
                    <a:lnTo>
                      <a:pt x="78193" y="10219"/>
                    </a:lnTo>
                    <a:close/>
                    <a:moveTo>
                      <a:pt x="105783" y="10219"/>
                    </a:moveTo>
                    <a:lnTo>
                      <a:pt x="105946" y="12263"/>
                    </a:lnTo>
                    <a:lnTo>
                      <a:pt x="92499" y="12263"/>
                    </a:lnTo>
                    <a:lnTo>
                      <a:pt x="92662" y="10219"/>
                    </a:lnTo>
                    <a:close/>
                    <a:moveTo>
                      <a:pt x="119394" y="10219"/>
                    </a:moveTo>
                    <a:lnTo>
                      <a:pt x="120089" y="12263"/>
                    </a:lnTo>
                    <a:lnTo>
                      <a:pt x="106968" y="12263"/>
                    </a:lnTo>
                    <a:lnTo>
                      <a:pt x="106641" y="10219"/>
                    </a:lnTo>
                    <a:close/>
                    <a:moveTo>
                      <a:pt x="132841" y="10219"/>
                    </a:moveTo>
                    <a:lnTo>
                      <a:pt x="133863" y="12263"/>
                    </a:lnTo>
                    <a:lnTo>
                      <a:pt x="120947" y="12263"/>
                    </a:lnTo>
                    <a:lnTo>
                      <a:pt x="120252" y="10219"/>
                    </a:lnTo>
                    <a:close/>
                    <a:moveTo>
                      <a:pt x="145962" y="10219"/>
                    </a:moveTo>
                    <a:lnTo>
                      <a:pt x="147147" y="12263"/>
                    </a:lnTo>
                    <a:lnTo>
                      <a:pt x="134721" y="12263"/>
                    </a:lnTo>
                    <a:lnTo>
                      <a:pt x="133700" y="10219"/>
                    </a:lnTo>
                    <a:close/>
                    <a:moveTo>
                      <a:pt x="158755" y="10219"/>
                    </a:moveTo>
                    <a:lnTo>
                      <a:pt x="160268" y="12058"/>
                    </a:lnTo>
                    <a:lnTo>
                      <a:pt x="148169" y="12263"/>
                    </a:lnTo>
                    <a:lnTo>
                      <a:pt x="146820" y="10219"/>
                    </a:lnTo>
                    <a:close/>
                    <a:moveTo>
                      <a:pt x="20111" y="10219"/>
                    </a:moveTo>
                    <a:lnTo>
                      <a:pt x="17740" y="12426"/>
                    </a:lnTo>
                    <a:lnTo>
                      <a:pt x="5110" y="12426"/>
                    </a:lnTo>
                    <a:lnTo>
                      <a:pt x="7849" y="10219"/>
                    </a:lnTo>
                    <a:close/>
                    <a:moveTo>
                      <a:pt x="34948" y="10219"/>
                    </a:moveTo>
                    <a:lnTo>
                      <a:pt x="33068" y="12426"/>
                    </a:lnTo>
                    <a:lnTo>
                      <a:pt x="18762" y="12426"/>
                    </a:lnTo>
                    <a:lnTo>
                      <a:pt x="21133" y="10219"/>
                    </a:lnTo>
                    <a:close/>
                    <a:moveTo>
                      <a:pt x="49417" y="10219"/>
                    </a:moveTo>
                    <a:lnTo>
                      <a:pt x="47864" y="12426"/>
                    </a:lnTo>
                    <a:lnTo>
                      <a:pt x="34090" y="12426"/>
                    </a:lnTo>
                    <a:lnTo>
                      <a:pt x="35970" y="10219"/>
                    </a:lnTo>
                    <a:close/>
                    <a:moveTo>
                      <a:pt x="62538" y="10219"/>
                    </a:moveTo>
                    <a:lnTo>
                      <a:pt x="61516" y="12263"/>
                    </a:lnTo>
                    <a:lnTo>
                      <a:pt x="48886" y="12426"/>
                    </a:lnTo>
                    <a:lnTo>
                      <a:pt x="50439" y="10219"/>
                    </a:lnTo>
                    <a:close/>
                    <a:moveTo>
                      <a:pt x="174737" y="12426"/>
                    </a:moveTo>
                    <a:lnTo>
                      <a:pt x="177149" y="14470"/>
                    </a:lnTo>
                    <a:lnTo>
                      <a:pt x="163333" y="14470"/>
                    </a:lnTo>
                    <a:lnTo>
                      <a:pt x="161453" y="12426"/>
                    </a:lnTo>
                    <a:close/>
                    <a:moveTo>
                      <a:pt x="188553" y="12426"/>
                    </a:moveTo>
                    <a:lnTo>
                      <a:pt x="191087" y="14470"/>
                    </a:lnTo>
                    <a:lnTo>
                      <a:pt x="178007" y="14470"/>
                    </a:lnTo>
                    <a:lnTo>
                      <a:pt x="175595" y="12426"/>
                    </a:lnTo>
                    <a:close/>
                    <a:moveTo>
                      <a:pt x="32700" y="12590"/>
                    </a:moveTo>
                    <a:lnTo>
                      <a:pt x="30656" y="14960"/>
                    </a:lnTo>
                    <a:lnTo>
                      <a:pt x="15860" y="14960"/>
                    </a:lnTo>
                    <a:lnTo>
                      <a:pt x="18394" y="12590"/>
                    </a:lnTo>
                    <a:close/>
                    <a:moveTo>
                      <a:pt x="47701" y="12590"/>
                    </a:moveTo>
                    <a:lnTo>
                      <a:pt x="46188" y="14960"/>
                    </a:lnTo>
                    <a:lnTo>
                      <a:pt x="31678" y="14960"/>
                    </a:lnTo>
                    <a:lnTo>
                      <a:pt x="33722" y="12590"/>
                    </a:lnTo>
                    <a:close/>
                    <a:moveTo>
                      <a:pt x="160636" y="12426"/>
                    </a:moveTo>
                    <a:lnTo>
                      <a:pt x="162311" y="14470"/>
                    </a:lnTo>
                    <a:lnTo>
                      <a:pt x="47210" y="14960"/>
                    </a:lnTo>
                    <a:lnTo>
                      <a:pt x="48723" y="12590"/>
                    </a:lnTo>
                    <a:lnTo>
                      <a:pt x="106968" y="12590"/>
                    </a:lnTo>
                    <a:lnTo>
                      <a:pt x="106968" y="12426"/>
                    </a:lnTo>
                    <a:lnTo>
                      <a:pt x="120089" y="12426"/>
                    </a:lnTo>
                    <a:lnTo>
                      <a:pt x="120089" y="12590"/>
                    </a:lnTo>
                    <a:lnTo>
                      <a:pt x="121110" y="12590"/>
                    </a:lnTo>
                    <a:lnTo>
                      <a:pt x="121110" y="12426"/>
                    </a:lnTo>
                    <a:lnTo>
                      <a:pt x="133863" y="12426"/>
                    </a:lnTo>
                    <a:lnTo>
                      <a:pt x="134067" y="12590"/>
                    </a:lnTo>
                    <a:lnTo>
                      <a:pt x="134885" y="12590"/>
                    </a:lnTo>
                    <a:lnTo>
                      <a:pt x="134885" y="12426"/>
                    </a:lnTo>
                    <a:lnTo>
                      <a:pt x="147352" y="12426"/>
                    </a:lnTo>
                    <a:lnTo>
                      <a:pt x="147515" y="12590"/>
                    </a:lnTo>
                    <a:lnTo>
                      <a:pt x="148373" y="12590"/>
                    </a:lnTo>
                    <a:lnTo>
                      <a:pt x="148373" y="12426"/>
                    </a:lnTo>
                    <a:close/>
                    <a:moveTo>
                      <a:pt x="17372" y="12590"/>
                    </a:moveTo>
                    <a:lnTo>
                      <a:pt x="14675" y="14960"/>
                    </a:lnTo>
                    <a:lnTo>
                      <a:pt x="1554" y="15124"/>
                    </a:lnTo>
                    <a:lnTo>
                      <a:pt x="4783" y="12753"/>
                    </a:lnTo>
                    <a:lnTo>
                      <a:pt x="17372" y="12590"/>
                    </a:lnTo>
                    <a:close/>
                    <a:moveTo>
                      <a:pt x="20111" y="0"/>
                    </a:moveTo>
                    <a:lnTo>
                      <a:pt x="1" y="15328"/>
                    </a:lnTo>
                    <a:lnTo>
                      <a:pt x="31515" y="15328"/>
                    </a:lnTo>
                    <a:lnTo>
                      <a:pt x="45984" y="15124"/>
                    </a:lnTo>
                    <a:lnTo>
                      <a:pt x="45821" y="15328"/>
                    </a:lnTo>
                    <a:lnTo>
                      <a:pt x="47006" y="15328"/>
                    </a:lnTo>
                    <a:lnTo>
                      <a:pt x="47006" y="15124"/>
                    </a:lnTo>
                    <a:lnTo>
                      <a:pt x="192313" y="14633"/>
                    </a:lnTo>
                    <a:lnTo>
                      <a:pt x="175105" y="1349"/>
                    </a:lnTo>
                    <a:lnTo>
                      <a:pt x="163333" y="1186"/>
                    </a:lnTo>
                    <a:lnTo>
                      <a:pt x="162679" y="1186"/>
                    </a:lnTo>
                    <a:lnTo>
                      <a:pt x="151235" y="1022"/>
                    </a:lnTo>
                    <a:lnTo>
                      <a:pt x="139340" y="1022"/>
                    </a:lnTo>
                    <a:lnTo>
                      <a:pt x="128754" y="818"/>
                    </a:lnTo>
                    <a:lnTo>
                      <a:pt x="116328" y="818"/>
                    </a:lnTo>
                    <a:lnTo>
                      <a:pt x="105251" y="654"/>
                    </a:lnTo>
                    <a:lnTo>
                      <a:pt x="104597" y="654"/>
                    </a:lnTo>
                    <a:lnTo>
                      <a:pt x="93194" y="491"/>
                    </a:lnTo>
                    <a:lnTo>
                      <a:pt x="80073" y="491"/>
                    </a:lnTo>
                    <a:lnTo>
                      <a:pt x="68301" y="327"/>
                    </a:lnTo>
                    <a:lnTo>
                      <a:pt x="67443" y="327"/>
                    </a:lnTo>
                    <a:lnTo>
                      <a:pt x="2011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4" name="Google Shape;74;p2"/>
            <p:cNvGrpSpPr/>
            <p:nvPr/>
          </p:nvGrpSpPr>
          <p:grpSpPr>
            <a:xfrm>
              <a:off x="904874" y="328675"/>
              <a:ext cx="7315554" cy="4024396"/>
              <a:chOff x="992433" y="538196"/>
              <a:chExt cx="7139913" cy="4021179"/>
            </a:xfrm>
          </p:grpSpPr>
          <p:sp>
            <p:nvSpPr>
              <p:cNvPr id="75" name="Google Shape;75;p2"/>
              <p:cNvSpPr/>
              <p:nvPr/>
            </p:nvSpPr>
            <p:spPr>
              <a:xfrm>
                <a:off x="992433" y="538196"/>
                <a:ext cx="7139815" cy="4021171"/>
              </a:xfrm>
              <a:custGeom>
                <a:avLst/>
                <a:gdLst/>
                <a:ahLst/>
                <a:cxnLst/>
                <a:rect l="l" t="t" r="r" b="b"/>
                <a:pathLst>
                  <a:path w="139504" h="82566" extrusionOk="0">
                    <a:moveTo>
                      <a:pt x="8871" y="0"/>
                    </a:moveTo>
                    <a:cubicBezTo>
                      <a:pt x="3925" y="0"/>
                      <a:pt x="1" y="4088"/>
                      <a:pt x="1" y="8829"/>
                    </a:cubicBezTo>
                    <a:lnTo>
                      <a:pt x="1" y="73573"/>
                    </a:lnTo>
                    <a:cubicBezTo>
                      <a:pt x="1" y="78478"/>
                      <a:pt x="3925" y="82566"/>
                      <a:pt x="8871" y="82566"/>
                    </a:cubicBezTo>
                    <a:lnTo>
                      <a:pt x="130471" y="82566"/>
                    </a:lnTo>
                    <a:cubicBezTo>
                      <a:pt x="135416" y="82566"/>
                      <a:pt x="139504" y="78478"/>
                      <a:pt x="139504" y="73573"/>
                    </a:cubicBezTo>
                    <a:lnTo>
                      <a:pt x="139504" y="8829"/>
                    </a:lnTo>
                    <a:cubicBezTo>
                      <a:pt x="139504" y="4088"/>
                      <a:pt x="135416" y="0"/>
                      <a:pt x="13047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76;p2"/>
              <p:cNvSpPr/>
              <p:nvPr/>
            </p:nvSpPr>
            <p:spPr>
              <a:xfrm>
                <a:off x="1237231" y="669547"/>
                <a:ext cx="6641936" cy="3758421"/>
              </a:xfrm>
              <a:custGeom>
                <a:avLst/>
                <a:gdLst/>
                <a:ahLst/>
                <a:cxnLst/>
                <a:rect l="l" t="t" r="r" b="b"/>
                <a:pathLst>
                  <a:path w="129776" h="77171" extrusionOk="0">
                    <a:moveTo>
                      <a:pt x="121232" y="696"/>
                    </a:moveTo>
                    <a:cubicBezTo>
                      <a:pt x="123480" y="696"/>
                      <a:pt x="125320" y="1554"/>
                      <a:pt x="126873" y="3066"/>
                    </a:cubicBezTo>
                    <a:cubicBezTo>
                      <a:pt x="128222" y="4456"/>
                      <a:pt x="129080" y="6500"/>
                      <a:pt x="129080" y="8543"/>
                    </a:cubicBezTo>
                    <a:lnTo>
                      <a:pt x="129080" y="68465"/>
                    </a:lnTo>
                    <a:cubicBezTo>
                      <a:pt x="129080" y="70672"/>
                      <a:pt x="128222" y="72716"/>
                      <a:pt x="126873" y="74105"/>
                    </a:cubicBezTo>
                    <a:cubicBezTo>
                      <a:pt x="125320" y="75454"/>
                      <a:pt x="123480" y="76476"/>
                      <a:pt x="121232" y="76476"/>
                    </a:cubicBezTo>
                    <a:lnTo>
                      <a:pt x="8665" y="76476"/>
                    </a:lnTo>
                    <a:cubicBezTo>
                      <a:pt x="6458" y="76476"/>
                      <a:pt x="4415" y="75454"/>
                      <a:pt x="3066" y="74105"/>
                    </a:cubicBezTo>
                    <a:cubicBezTo>
                      <a:pt x="1676" y="72716"/>
                      <a:pt x="654" y="70672"/>
                      <a:pt x="654" y="68465"/>
                    </a:cubicBezTo>
                    <a:lnTo>
                      <a:pt x="654" y="8543"/>
                    </a:lnTo>
                    <a:cubicBezTo>
                      <a:pt x="654" y="6500"/>
                      <a:pt x="1676" y="4456"/>
                      <a:pt x="3066" y="3066"/>
                    </a:cubicBezTo>
                    <a:cubicBezTo>
                      <a:pt x="4415" y="1554"/>
                      <a:pt x="6458" y="696"/>
                      <a:pt x="8665" y="696"/>
                    </a:cubicBezTo>
                    <a:close/>
                    <a:moveTo>
                      <a:pt x="8665" y="1"/>
                    </a:moveTo>
                    <a:cubicBezTo>
                      <a:pt x="3924" y="1"/>
                      <a:pt x="0" y="3925"/>
                      <a:pt x="0" y="8543"/>
                    </a:cubicBezTo>
                    <a:lnTo>
                      <a:pt x="0" y="68465"/>
                    </a:lnTo>
                    <a:cubicBezTo>
                      <a:pt x="0" y="73247"/>
                      <a:pt x="3924" y="77171"/>
                      <a:pt x="8665" y="77171"/>
                    </a:cubicBezTo>
                    <a:lnTo>
                      <a:pt x="121232" y="77171"/>
                    </a:lnTo>
                    <a:cubicBezTo>
                      <a:pt x="126015" y="77171"/>
                      <a:pt x="129775" y="73247"/>
                      <a:pt x="129775" y="68465"/>
                    </a:cubicBezTo>
                    <a:lnTo>
                      <a:pt x="129775" y="8543"/>
                    </a:lnTo>
                    <a:cubicBezTo>
                      <a:pt x="129775" y="3925"/>
                      <a:pt x="126015" y="1"/>
                      <a:pt x="12123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77;p2"/>
              <p:cNvSpPr/>
              <p:nvPr/>
            </p:nvSpPr>
            <p:spPr>
              <a:xfrm>
                <a:off x="992433" y="2437258"/>
                <a:ext cx="1255241" cy="1293977"/>
              </a:xfrm>
              <a:custGeom>
                <a:avLst/>
                <a:gdLst/>
                <a:ahLst/>
                <a:cxnLst/>
                <a:rect l="l" t="t" r="r" b="b"/>
                <a:pathLst>
                  <a:path w="24526" h="26569" extrusionOk="0">
                    <a:moveTo>
                      <a:pt x="1" y="1"/>
                    </a:moveTo>
                    <a:lnTo>
                      <a:pt x="1" y="4252"/>
                    </a:lnTo>
                    <a:lnTo>
                      <a:pt x="4783" y="9034"/>
                    </a:lnTo>
                    <a:lnTo>
                      <a:pt x="4783" y="4947"/>
                    </a:lnTo>
                    <a:lnTo>
                      <a:pt x="1" y="1"/>
                    </a:lnTo>
                    <a:close/>
                    <a:moveTo>
                      <a:pt x="5437" y="5601"/>
                    </a:moveTo>
                    <a:lnTo>
                      <a:pt x="5437" y="9688"/>
                    </a:lnTo>
                    <a:lnTo>
                      <a:pt x="21787" y="26038"/>
                    </a:lnTo>
                    <a:cubicBezTo>
                      <a:pt x="22155" y="26405"/>
                      <a:pt x="22482" y="26569"/>
                      <a:pt x="22809" y="26569"/>
                    </a:cubicBezTo>
                    <a:cubicBezTo>
                      <a:pt x="23340" y="26569"/>
                      <a:pt x="23667" y="26405"/>
                      <a:pt x="24035" y="26038"/>
                    </a:cubicBezTo>
                    <a:cubicBezTo>
                      <a:pt x="24525" y="25547"/>
                      <a:pt x="24525" y="24525"/>
                      <a:pt x="24035" y="23994"/>
                    </a:cubicBezTo>
                    <a:lnTo>
                      <a:pt x="5437" y="5601"/>
                    </a:lnTo>
                    <a:close/>
                  </a:path>
                </a:pathLst>
              </a:custGeom>
              <a:solidFill>
                <a:schemeClr val="lt2">
                  <a:alpha val="5028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8;p2"/>
              <p:cNvSpPr/>
              <p:nvPr/>
            </p:nvSpPr>
            <p:spPr>
              <a:xfrm>
                <a:off x="992433" y="2080949"/>
                <a:ext cx="872414" cy="927685"/>
              </a:xfrm>
              <a:custGeom>
                <a:avLst/>
                <a:gdLst/>
                <a:ahLst/>
                <a:cxnLst/>
                <a:rect l="l" t="t" r="r" b="b"/>
                <a:pathLst>
                  <a:path w="17046" h="19048" extrusionOk="0">
                    <a:moveTo>
                      <a:pt x="1" y="0"/>
                    </a:moveTo>
                    <a:lnTo>
                      <a:pt x="1" y="4088"/>
                    </a:lnTo>
                    <a:lnTo>
                      <a:pt x="4783" y="8993"/>
                    </a:lnTo>
                    <a:lnTo>
                      <a:pt x="4783" y="4742"/>
                    </a:lnTo>
                    <a:lnTo>
                      <a:pt x="1" y="0"/>
                    </a:lnTo>
                    <a:close/>
                    <a:moveTo>
                      <a:pt x="5437" y="5437"/>
                    </a:moveTo>
                    <a:lnTo>
                      <a:pt x="5437" y="9688"/>
                    </a:lnTo>
                    <a:lnTo>
                      <a:pt x="14470" y="18557"/>
                    </a:lnTo>
                    <a:cubicBezTo>
                      <a:pt x="14634" y="18884"/>
                      <a:pt x="15165" y="19048"/>
                      <a:pt x="15492" y="19048"/>
                    </a:cubicBezTo>
                    <a:cubicBezTo>
                      <a:pt x="15860" y="19048"/>
                      <a:pt x="16187" y="18884"/>
                      <a:pt x="16514" y="18557"/>
                    </a:cubicBezTo>
                    <a:cubicBezTo>
                      <a:pt x="17045" y="18026"/>
                      <a:pt x="17045" y="17004"/>
                      <a:pt x="16514" y="16514"/>
                    </a:cubicBezTo>
                    <a:lnTo>
                      <a:pt x="5437" y="5437"/>
                    </a:lnTo>
                    <a:close/>
                  </a:path>
                </a:pathLst>
              </a:custGeom>
              <a:solidFill>
                <a:schemeClr val="lt2">
                  <a:alpha val="5028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2"/>
              <p:cNvSpPr/>
              <p:nvPr/>
            </p:nvSpPr>
            <p:spPr>
              <a:xfrm>
                <a:off x="5795597" y="538196"/>
                <a:ext cx="1018840" cy="770425"/>
              </a:xfrm>
              <a:custGeom>
                <a:avLst/>
                <a:gdLst/>
                <a:ahLst/>
                <a:cxnLst/>
                <a:rect l="l" t="t" r="r" b="b"/>
                <a:pathLst>
                  <a:path w="19907" h="15819" extrusionOk="0">
                    <a:moveTo>
                      <a:pt x="1" y="0"/>
                    </a:moveTo>
                    <a:lnTo>
                      <a:pt x="3066" y="2698"/>
                    </a:lnTo>
                    <a:lnTo>
                      <a:pt x="7481" y="2698"/>
                    </a:lnTo>
                    <a:lnTo>
                      <a:pt x="4415" y="0"/>
                    </a:lnTo>
                    <a:close/>
                    <a:moveTo>
                      <a:pt x="3924" y="3393"/>
                    </a:moveTo>
                    <a:lnTo>
                      <a:pt x="17209" y="15491"/>
                    </a:lnTo>
                    <a:cubicBezTo>
                      <a:pt x="17536" y="15655"/>
                      <a:pt x="17863" y="15818"/>
                      <a:pt x="18230" y="15818"/>
                    </a:cubicBezTo>
                    <a:cubicBezTo>
                      <a:pt x="18557" y="15818"/>
                      <a:pt x="19089" y="15655"/>
                      <a:pt x="19252" y="15328"/>
                    </a:cubicBezTo>
                    <a:cubicBezTo>
                      <a:pt x="19906" y="14633"/>
                      <a:pt x="19743" y="13775"/>
                      <a:pt x="19252" y="13284"/>
                    </a:cubicBezTo>
                    <a:lnTo>
                      <a:pt x="8339" y="3393"/>
                    </a:lnTo>
                    <a:close/>
                  </a:path>
                </a:pathLst>
              </a:custGeom>
              <a:solidFill>
                <a:schemeClr val="lt2">
                  <a:alpha val="5028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2"/>
              <p:cNvSpPr/>
              <p:nvPr/>
            </p:nvSpPr>
            <p:spPr>
              <a:xfrm>
                <a:off x="2387775" y="3862589"/>
                <a:ext cx="922622" cy="696787"/>
              </a:xfrm>
              <a:custGeom>
                <a:avLst/>
                <a:gdLst/>
                <a:ahLst/>
                <a:cxnLst/>
                <a:rect l="l" t="t" r="r" b="b"/>
                <a:pathLst>
                  <a:path w="18027" h="14307" extrusionOk="0">
                    <a:moveTo>
                      <a:pt x="1677" y="1"/>
                    </a:moveTo>
                    <a:cubicBezTo>
                      <a:pt x="1186" y="1"/>
                      <a:pt x="859" y="205"/>
                      <a:pt x="491" y="532"/>
                    </a:cubicBezTo>
                    <a:cubicBezTo>
                      <a:pt x="1" y="1227"/>
                      <a:pt x="1" y="2044"/>
                      <a:pt x="655" y="2576"/>
                    </a:cubicBezTo>
                    <a:lnTo>
                      <a:pt x="9688" y="10914"/>
                    </a:lnTo>
                    <a:lnTo>
                      <a:pt x="14143" y="10914"/>
                    </a:lnTo>
                    <a:lnTo>
                      <a:pt x="2535" y="368"/>
                    </a:lnTo>
                    <a:cubicBezTo>
                      <a:pt x="2372" y="205"/>
                      <a:pt x="2045" y="1"/>
                      <a:pt x="1677" y="1"/>
                    </a:cubicBezTo>
                    <a:close/>
                    <a:moveTo>
                      <a:pt x="10546" y="11609"/>
                    </a:moveTo>
                    <a:lnTo>
                      <a:pt x="13612" y="14307"/>
                    </a:lnTo>
                    <a:lnTo>
                      <a:pt x="18026" y="14307"/>
                    </a:lnTo>
                    <a:lnTo>
                      <a:pt x="14961" y="11609"/>
                    </a:lnTo>
                    <a:close/>
                  </a:path>
                </a:pathLst>
              </a:custGeom>
              <a:solidFill>
                <a:schemeClr val="lt2">
                  <a:alpha val="5028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2"/>
              <p:cNvSpPr/>
              <p:nvPr/>
            </p:nvSpPr>
            <p:spPr>
              <a:xfrm>
                <a:off x="2919134" y="3972072"/>
                <a:ext cx="792932" cy="587303"/>
              </a:xfrm>
              <a:custGeom>
                <a:avLst/>
                <a:gdLst/>
                <a:ahLst/>
                <a:cxnLst/>
                <a:rect l="l" t="t" r="r" b="b"/>
                <a:pathLst>
                  <a:path w="15493" h="12059" extrusionOk="0">
                    <a:moveTo>
                      <a:pt x="1718" y="1"/>
                    </a:moveTo>
                    <a:cubicBezTo>
                      <a:pt x="1186" y="1"/>
                      <a:pt x="859" y="164"/>
                      <a:pt x="491" y="491"/>
                    </a:cubicBezTo>
                    <a:cubicBezTo>
                      <a:pt x="1" y="1186"/>
                      <a:pt x="1" y="2044"/>
                      <a:pt x="696" y="2535"/>
                    </a:cubicBezTo>
                    <a:lnTo>
                      <a:pt x="7317" y="8666"/>
                    </a:lnTo>
                    <a:lnTo>
                      <a:pt x="11732" y="8666"/>
                    </a:lnTo>
                    <a:lnTo>
                      <a:pt x="2535" y="328"/>
                    </a:lnTo>
                    <a:cubicBezTo>
                      <a:pt x="2372" y="164"/>
                      <a:pt x="2045" y="1"/>
                      <a:pt x="1718" y="1"/>
                    </a:cubicBezTo>
                    <a:close/>
                    <a:moveTo>
                      <a:pt x="8012" y="9361"/>
                    </a:moveTo>
                    <a:lnTo>
                      <a:pt x="11078" y="12059"/>
                    </a:lnTo>
                    <a:lnTo>
                      <a:pt x="15492" y="12059"/>
                    </a:lnTo>
                    <a:lnTo>
                      <a:pt x="12427" y="9361"/>
                    </a:lnTo>
                    <a:close/>
                  </a:path>
                </a:pathLst>
              </a:custGeom>
              <a:solidFill>
                <a:schemeClr val="lt2">
                  <a:alpha val="5028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82;p2"/>
              <p:cNvSpPr/>
              <p:nvPr/>
            </p:nvSpPr>
            <p:spPr>
              <a:xfrm>
                <a:off x="5402324" y="538196"/>
                <a:ext cx="803321" cy="587255"/>
              </a:xfrm>
              <a:custGeom>
                <a:avLst/>
                <a:gdLst/>
                <a:ahLst/>
                <a:cxnLst/>
                <a:rect l="l" t="t" r="r" b="b"/>
                <a:pathLst>
                  <a:path w="15696" h="12058" extrusionOk="0">
                    <a:moveTo>
                      <a:pt x="0" y="0"/>
                    </a:moveTo>
                    <a:lnTo>
                      <a:pt x="3066" y="2698"/>
                    </a:lnTo>
                    <a:lnTo>
                      <a:pt x="7521" y="2698"/>
                    </a:lnTo>
                    <a:lnTo>
                      <a:pt x="4456" y="0"/>
                    </a:lnTo>
                    <a:close/>
                    <a:moveTo>
                      <a:pt x="3761" y="3393"/>
                    </a:moveTo>
                    <a:lnTo>
                      <a:pt x="12957" y="11731"/>
                    </a:lnTo>
                    <a:cubicBezTo>
                      <a:pt x="13284" y="11894"/>
                      <a:pt x="13652" y="12058"/>
                      <a:pt x="13979" y="12058"/>
                    </a:cubicBezTo>
                    <a:cubicBezTo>
                      <a:pt x="14511" y="12058"/>
                      <a:pt x="14838" y="11894"/>
                      <a:pt x="15165" y="11567"/>
                    </a:cubicBezTo>
                    <a:cubicBezTo>
                      <a:pt x="15696" y="11036"/>
                      <a:pt x="15696" y="10014"/>
                      <a:pt x="15001" y="9524"/>
                    </a:cubicBezTo>
                    <a:lnTo>
                      <a:pt x="8175" y="3393"/>
                    </a:lnTo>
                    <a:close/>
                  </a:path>
                </a:pathLst>
              </a:custGeom>
              <a:solidFill>
                <a:schemeClr val="lt2">
                  <a:alpha val="5028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83;p2"/>
              <p:cNvSpPr/>
              <p:nvPr/>
            </p:nvSpPr>
            <p:spPr>
              <a:xfrm>
                <a:off x="6519396" y="538196"/>
                <a:ext cx="1167365" cy="895834"/>
              </a:xfrm>
              <a:custGeom>
                <a:avLst/>
                <a:gdLst/>
                <a:ahLst/>
                <a:cxnLst/>
                <a:rect l="l" t="t" r="r" b="b"/>
                <a:pathLst>
                  <a:path w="22809" h="18394" extrusionOk="0">
                    <a:moveTo>
                      <a:pt x="1" y="0"/>
                    </a:moveTo>
                    <a:lnTo>
                      <a:pt x="20070" y="18026"/>
                    </a:lnTo>
                    <a:cubicBezTo>
                      <a:pt x="20438" y="18393"/>
                      <a:pt x="20765" y="18393"/>
                      <a:pt x="21092" y="18393"/>
                    </a:cubicBezTo>
                    <a:cubicBezTo>
                      <a:pt x="21460" y="18393"/>
                      <a:pt x="21950" y="18189"/>
                      <a:pt x="22114" y="17862"/>
                    </a:cubicBezTo>
                    <a:cubicBezTo>
                      <a:pt x="22809" y="17372"/>
                      <a:pt x="22645" y="16350"/>
                      <a:pt x="22114" y="15818"/>
                    </a:cubicBezTo>
                    <a:lnTo>
                      <a:pt x="4415" y="0"/>
                    </a:lnTo>
                    <a:close/>
                  </a:path>
                </a:pathLst>
              </a:custGeom>
              <a:solidFill>
                <a:schemeClr val="lt2">
                  <a:alpha val="5028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84;p2"/>
              <p:cNvSpPr/>
              <p:nvPr/>
            </p:nvSpPr>
            <p:spPr>
              <a:xfrm>
                <a:off x="7320631" y="777083"/>
                <a:ext cx="811715" cy="788347"/>
              </a:xfrm>
              <a:custGeom>
                <a:avLst/>
                <a:gdLst/>
                <a:ahLst/>
                <a:cxnLst/>
                <a:rect l="l" t="t" r="r" b="b"/>
                <a:pathLst>
                  <a:path w="15860" h="16187" extrusionOk="0">
                    <a:moveTo>
                      <a:pt x="1717" y="0"/>
                    </a:moveTo>
                    <a:cubicBezTo>
                      <a:pt x="1186" y="0"/>
                      <a:pt x="859" y="204"/>
                      <a:pt x="532" y="531"/>
                    </a:cubicBezTo>
                    <a:cubicBezTo>
                      <a:pt x="1" y="1022"/>
                      <a:pt x="1" y="2044"/>
                      <a:pt x="696" y="2575"/>
                    </a:cubicBezTo>
                    <a:lnTo>
                      <a:pt x="15860" y="16186"/>
                    </a:lnTo>
                    <a:lnTo>
                      <a:pt x="15860" y="12467"/>
                    </a:lnTo>
                    <a:lnTo>
                      <a:pt x="15860" y="12262"/>
                    </a:lnTo>
                    <a:lnTo>
                      <a:pt x="2576" y="368"/>
                    </a:lnTo>
                    <a:cubicBezTo>
                      <a:pt x="2371" y="204"/>
                      <a:pt x="2044" y="0"/>
                      <a:pt x="1717" y="0"/>
                    </a:cubicBezTo>
                    <a:close/>
                  </a:path>
                </a:pathLst>
              </a:custGeom>
              <a:solidFill>
                <a:schemeClr val="lt2">
                  <a:alpha val="5028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85;p2"/>
              <p:cNvSpPr/>
              <p:nvPr/>
            </p:nvSpPr>
            <p:spPr>
              <a:xfrm>
                <a:off x="992433" y="3464445"/>
                <a:ext cx="811766" cy="788347"/>
              </a:xfrm>
              <a:custGeom>
                <a:avLst/>
                <a:gdLst/>
                <a:ahLst/>
                <a:cxnLst/>
                <a:rect l="l" t="t" r="r" b="b"/>
                <a:pathLst>
                  <a:path w="15861" h="16187" extrusionOk="0">
                    <a:moveTo>
                      <a:pt x="1" y="1"/>
                    </a:moveTo>
                    <a:lnTo>
                      <a:pt x="1" y="3925"/>
                    </a:lnTo>
                    <a:lnTo>
                      <a:pt x="13121" y="15860"/>
                    </a:lnTo>
                    <a:cubicBezTo>
                      <a:pt x="13448" y="16023"/>
                      <a:pt x="13816" y="16187"/>
                      <a:pt x="14143" y="16187"/>
                    </a:cubicBezTo>
                    <a:cubicBezTo>
                      <a:pt x="14470" y="16187"/>
                      <a:pt x="15002" y="16023"/>
                      <a:pt x="15165" y="15696"/>
                    </a:cubicBezTo>
                    <a:cubicBezTo>
                      <a:pt x="15860" y="15165"/>
                      <a:pt x="15656" y="14143"/>
                      <a:pt x="15165" y="13653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2">
                  <a:alpha val="5028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86;p2"/>
              <p:cNvSpPr/>
              <p:nvPr/>
            </p:nvSpPr>
            <p:spPr>
              <a:xfrm>
                <a:off x="1438064" y="3597841"/>
                <a:ext cx="1236355" cy="961533"/>
              </a:xfrm>
              <a:custGeom>
                <a:avLst/>
                <a:gdLst/>
                <a:ahLst/>
                <a:cxnLst/>
                <a:rect l="l" t="t" r="r" b="b"/>
                <a:pathLst>
                  <a:path w="24157" h="19743" extrusionOk="0">
                    <a:moveTo>
                      <a:pt x="1676" y="0"/>
                    </a:moveTo>
                    <a:cubicBezTo>
                      <a:pt x="1185" y="0"/>
                      <a:pt x="818" y="164"/>
                      <a:pt x="491" y="532"/>
                    </a:cubicBezTo>
                    <a:cubicBezTo>
                      <a:pt x="0" y="1022"/>
                      <a:pt x="0" y="2044"/>
                      <a:pt x="654" y="2575"/>
                    </a:cubicBezTo>
                    <a:lnTo>
                      <a:pt x="19742" y="19743"/>
                    </a:lnTo>
                    <a:lnTo>
                      <a:pt x="24157" y="19743"/>
                    </a:lnTo>
                    <a:lnTo>
                      <a:pt x="2534" y="327"/>
                    </a:lnTo>
                    <a:cubicBezTo>
                      <a:pt x="2371" y="0"/>
                      <a:pt x="2044" y="0"/>
                      <a:pt x="1676" y="0"/>
                    </a:cubicBezTo>
                    <a:close/>
                  </a:path>
                </a:pathLst>
              </a:custGeom>
              <a:solidFill>
                <a:schemeClr val="lt2">
                  <a:alpha val="5028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87" name="Google Shape;87;p2"/>
          <p:cNvGrpSpPr/>
          <p:nvPr/>
        </p:nvGrpSpPr>
        <p:grpSpPr>
          <a:xfrm>
            <a:off x="4385190" y="148199"/>
            <a:ext cx="373622" cy="90485"/>
            <a:chOff x="4685288" y="186288"/>
            <a:chExt cx="419375" cy="90485"/>
          </a:xfrm>
        </p:grpSpPr>
        <p:sp>
          <p:nvSpPr>
            <p:cNvPr id="88" name="Google Shape;88;p2"/>
            <p:cNvSpPr/>
            <p:nvPr/>
          </p:nvSpPr>
          <p:spPr>
            <a:xfrm>
              <a:off x="4687513" y="186288"/>
              <a:ext cx="414900" cy="822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9" name="Google Shape;89;p2"/>
            <p:cNvGrpSpPr/>
            <p:nvPr/>
          </p:nvGrpSpPr>
          <p:grpSpPr>
            <a:xfrm>
              <a:off x="4685288" y="186300"/>
              <a:ext cx="419375" cy="90473"/>
              <a:chOff x="4390000" y="182175"/>
              <a:chExt cx="419375" cy="90473"/>
            </a:xfrm>
          </p:grpSpPr>
          <p:sp>
            <p:nvSpPr>
              <p:cNvPr id="90" name="Google Shape;90;p2"/>
              <p:cNvSpPr/>
              <p:nvPr/>
            </p:nvSpPr>
            <p:spPr>
              <a:xfrm>
                <a:off x="4390000" y="182175"/>
                <a:ext cx="419375" cy="90473"/>
              </a:xfrm>
              <a:custGeom>
                <a:avLst/>
                <a:gdLst/>
                <a:ahLst/>
                <a:cxnLst/>
                <a:rect l="l" t="t" r="r" b="b"/>
                <a:pathLst>
                  <a:path w="8835" h="1906" extrusionOk="0">
                    <a:moveTo>
                      <a:pt x="7882" y="155"/>
                    </a:moveTo>
                    <a:cubicBezTo>
                      <a:pt x="8323" y="155"/>
                      <a:pt x="8680" y="512"/>
                      <a:pt x="8680" y="953"/>
                    </a:cubicBezTo>
                    <a:cubicBezTo>
                      <a:pt x="8680" y="1393"/>
                      <a:pt x="8323" y="1750"/>
                      <a:pt x="7882" y="1750"/>
                    </a:cubicBezTo>
                    <a:lnTo>
                      <a:pt x="953" y="1750"/>
                    </a:lnTo>
                    <a:cubicBezTo>
                      <a:pt x="512" y="1750"/>
                      <a:pt x="155" y="1393"/>
                      <a:pt x="155" y="953"/>
                    </a:cubicBezTo>
                    <a:cubicBezTo>
                      <a:pt x="155" y="512"/>
                      <a:pt x="512" y="155"/>
                      <a:pt x="953" y="155"/>
                    </a:cubicBezTo>
                    <a:close/>
                    <a:moveTo>
                      <a:pt x="953" y="0"/>
                    </a:moveTo>
                    <a:cubicBezTo>
                      <a:pt x="429" y="0"/>
                      <a:pt x="0" y="429"/>
                      <a:pt x="0" y="953"/>
                    </a:cubicBezTo>
                    <a:cubicBezTo>
                      <a:pt x="0" y="1476"/>
                      <a:pt x="429" y="1905"/>
                      <a:pt x="953" y="1905"/>
                    </a:cubicBezTo>
                    <a:lnTo>
                      <a:pt x="7882" y="1905"/>
                    </a:lnTo>
                    <a:cubicBezTo>
                      <a:pt x="8406" y="1905"/>
                      <a:pt x="8835" y="1476"/>
                      <a:pt x="8835" y="953"/>
                    </a:cubicBezTo>
                    <a:cubicBezTo>
                      <a:pt x="8835" y="429"/>
                      <a:pt x="8406" y="0"/>
                      <a:pt x="788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91;p2"/>
              <p:cNvSpPr/>
              <p:nvPr/>
            </p:nvSpPr>
            <p:spPr>
              <a:xfrm>
                <a:off x="4464048" y="201352"/>
                <a:ext cx="52024" cy="52072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1097" extrusionOk="0">
                    <a:moveTo>
                      <a:pt x="548" y="144"/>
                    </a:moveTo>
                    <a:cubicBezTo>
                      <a:pt x="774" y="144"/>
                      <a:pt x="953" y="322"/>
                      <a:pt x="953" y="549"/>
                    </a:cubicBezTo>
                    <a:cubicBezTo>
                      <a:pt x="953" y="763"/>
                      <a:pt x="774" y="941"/>
                      <a:pt x="548" y="941"/>
                    </a:cubicBezTo>
                    <a:cubicBezTo>
                      <a:pt x="333" y="941"/>
                      <a:pt x="155" y="763"/>
                      <a:pt x="155" y="549"/>
                    </a:cubicBezTo>
                    <a:cubicBezTo>
                      <a:pt x="155" y="322"/>
                      <a:pt x="333" y="144"/>
                      <a:pt x="548" y="144"/>
                    </a:cubicBezTo>
                    <a:close/>
                    <a:moveTo>
                      <a:pt x="548" y="1"/>
                    </a:moveTo>
                    <a:cubicBezTo>
                      <a:pt x="250" y="1"/>
                      <a:pt x="0" y="251"/>
                      <a:pt x="0" y="549"/>
                    </a:cubicBezTo>
                    <a:cubicBezTo>
                      <a:pt x="0" y="846"/>
                      <a:pt x="250" y="1096"/>
                      <a:pt x="548" y="1096"/>
                    </a:cubicBezTo>
                    <a:cubicBezTo>
                      <a:pt x="845" y="1096"/>
                      <a:pt x="1095" y="846"/>
                      <a:pt x="1095" y="549"/>
                    </a:cubicBezTo>
                    <a:cubicBezTo>
                      <a:pt x="1095" y="251"/>
                      <a:pt x="845" y="1"/>
                      <a:pt x="54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2" name="Google Shape;92;p2"/>
          <p:cNvSpPr txBox="1">
            <a:spLocks noGrp="1"/>
          </p:cNvSpPr>
          <p:nvPr>
            <p:ph type="ctrTitle"/>
          </p:nvPr>
        </p:nvSpPr>
        <p:spPr>
          <a:xfrm>
            <a:off x="1593150" y="849350"/>
            <a:ext cx="59577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200"/>
              <a:buNone/>
              <a:defRPr sz="4500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200"/>
              <a:buNone/>
              <a:defRPr sz="5200">
                <a:solidFill>
                  <a:schemeClr val="accent5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200"/>
              <a:buNone/>
              <a:defRPr sz="5200">
                <a:solidFill>
                  <a:schemeClr val="accent5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200"/>
              <a:buNone/>
              <a:defRPr sz="5200">
                <a:solidFill>
                  <a:schemeClr val="accent5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200"/>
              <a:buNone/>
              <a:defRPr sz="5200">
                <a:solidFill>
                  <a:schemeClr val="accent5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200"/>
              <a:buNone/>
              <a:defRPr sz="5200">
                <a:solidFill>
                  <a:schemeClr val="accent5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200"/>
              <a:buNone/>
              <a:defRPr sz="5200">
                <a:solidFill>
                  <a:schemeClr val="accent5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200"/>
              <a:buNone/>
              <a:defRPr sz="5200">
                <a:solidFill>
                  <a:schemeClr val="accent5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200"/>
              <a:buNone/>
              <a:defRPr sz="52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2"/>
          <p:cNvSpPr txBox="1">
            <a:spLocks noGrp="1"/>
          </p:cNvSpPr>
          <p:nvPr>
            <p:ph type="subTitle" idx="1"/>
          </p:nvPr>
        </p:nvSpPr>
        <p:spPr>
          <a:xfrm>
            <a:off x="2254050" y="2862700"/>
            <a:ext cx="46359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grpSp>
        <p:nvGrpSpPr>
          <p:cNvPr id="94" name="Google Shape;94;p2"/>
          <p:cNvGrpSpPr/>
          <p:nvPr/>
        </p:nvGrpSpPr>
        <p:grpSpPr>
          <a:xfrm rot="-230834">
            <a:off x="414418" y="301686"/>
            <a:ext cx="1386005" cy="2705399"/>
            <a:chOff x="409722" y="228600"/>
            <a:chExt cx="1385931" cy="2705253"/>
          </a:xfrm>
        </p:grpSpPr>
        <p:grpSp>
          <p:nvGrpSpPr>
            <p:cNvPr id="95" name="Google Shape;95;p2"/>
            <p:cNvGrpSpPr/>
            <p:nvPr/>
          </p:nvGrpSpPr>
          <p:grpSpPr>
            <a:xfrm rot="-617154" flipH="1">
              <a:off x="575967" y="402323"/>
              <a:ext cx="1053440" cy="2450002"/>
              <a:chOff x="3817855" y="1437512"/>
              <a:chExt cx="541146" cy="1128254"/>
            </a:xfrm>
          </p:grpSpPr>
          <p:sp>
            <p:nvSpPr>
              <p:cNvPr id="96" name="Google Shape;96;p2"/>
              <p:cNvSpPr/>
              <p:nvPr/>
            </p:nvSpPr>
            <p:spPr>
              <a:xfrm>
                <a:off x="3817855" y="1437512"/>
                <a:ext cx="541146" cy="1128254"/>
              </a:xfrm>
              <a:custGeom>
                <a:avLst/>
                <a:gdLst/>
                <a:ahLst/>
                <a:cxnLst/>
                <a:rect l="l" t="t" r="r" b="b"/>
                <a:pathLst>
                  <a:path w="28598" h="59625" extrusionOk="0">
                    <a:moveTo>
                      <a:pt x="101" y="0"/>
                    </a:moveTo>
                    <a:lnTo>
                      <a:pt x="1" y="426"/>
                    </a:lnTo>
                    <a:cubicBezTo>
                      <a:pt x="16066" y="3359"/>
                      <a:pt x="28197" y="17344"/>
                      <a:pt x="28197" y="34161"/>
                    </a:cubicBezTo>
                    <a:lnTo>
                      <a:pt x="28197" y="34462"/>
                    </a:lnTo>
                    <a:cubicBezTo>
                      <a:pt x="28096" y="44286"/>
                      <a:pt x="23911" y="53058"/>
                      <a:pt x="17219" y="59324"/>
                    </a:cubicBezTo>
                    <a:lnTo>
                      <a:pt x="17545" y="59625"/>
                    </a:lnTo>
                    <a:cubicBezTo>
                      <a:pt x="24212" y="53359"/>
                      <a:pt x="28497" y="44386"/>
                      <a:pt x="28598" y="34462"/>
                    </a:cubicBezTo>
                    <a:lnTo>
                      <a:pt x="28598" y="34161"/>
                    </a:lnTo>
                    <a:cubicBezTo>
                      <a:pt x="28598" y="17143"/>
                      <a:pt x="16292" y="2933"/>
                      <a:pt x="10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2"/>
              <p:cNvSpPr/>
              <p:nvPr/>
            </p:nvSpPr>
            <p:spPr>
              <a:xfrm>
                <a:off x="3985754" y="1615346"/>
                <a:ext cx="39378" cy="29898"/>
              </a:xfrm>
              <a:custGeom>
                <a:avLst/>
                <a:gdLst/>
                <a:ahLst/>
                <a:cxnLst/>
                <a:rect l="l" t="t" r="r" b="b"/>
                <a:pathLst>
                  <a:path w="2081" h="1580" extrusionOk="0">
                    <a:moveTo>
                      <a:pt x="1053" y="1"/>
                    </a:moveTo>
                    <a:cubicBezTo>
                      <a:pt x="0" y="1"/>
                      <a:pt x="0" y="1580"/>
                      <a:pt x="1053" y="1580"/>
                    </a:cubicBezTo>
                    <a:cubicBezTo>
                      <a:pt x="2080" y="1580"/>
                      <a:pt x="2080" y="1"/>
                      <a:pt x="10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8" name="Google Shape;98;p2"/>
            <p:cNvSpPr/>
            <p:nvPr/>
          </p:nvSpPr>
          <p:spPr>
            <a:xfrm>
              <a:off x="1419225" y="228600"/>
              <a:ext cx="142800" cy="142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MAIN_POINT_1">
    <p:bg>
      <p:bgPr>
        <a:solidFill>
          <a:schemeClr val="accent2"/>
        </a:solidFill>
        <a:effectLst/>
      </p:bgPr>
    </p:bg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7" name="Google Shape;477;p24"/>
          <p:cNvGrpSpPr/>
          <p:nvPr/>
        </p:nvGrpSpPr>
        <p:grpSpPr>
          <a:xfrm>
            <a:off x="319043" y="283350"/>
            <a:ext cx="8505900" cy="4576800"/>
            <a:chOff x="319043" y="283350"/>
            <a:chExt cx="8505900" cy="4576800"/>
          </a:xfrm>
        </p:grpSpPr>
        <p:sp>
          <p:nvSpPr>
            <p:cNvPr id="478" name="Google Shape;478;p24"/>
            <p:cNvSpPr/>
            <p:nvPr/>
          </p:nvSpPr>
          <p:spPr>
            <a:xfrm flipH="1">
              <a:off x="319043" y="283350"/>
              <a:ext cx="8505900" cy="4576800"/>
            </a:xfrm>
            <a:prstGeom prst="roundRect">
              <a:avLst>
                <a:gd name="adj" fmla="val 3396"/>
              </a:avLst>
            </a:prstGeom>
            <a:solidFill>
              <a:schemeClr val="accent1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24"/>
            <p:cNvSpPr/>
            <p:nvPr/>
          </p:nvSpPr>
          <p:spPr>
            <a:xfrm rot="10800000" flipH="1">
              <a:off x="694692" y="580875"/>
              <a:ext cx="7754700" cy="3981600"/>
            </a:xfrm>
            <a:prstGeom prst="roundRect">
              <a:avLst>
                <a:gd name="adj" fmla="val 3396"/>
              </a:avLst>
            </a:prstGeom>
            <a:solidFill>
              <a:schemeClr val="accent4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24"/>
            <p:cNvSpPr/>
            <p:nvPr/>
          </p:nvSpPr>
          <p:spPr>
            <a:xfrm flipH="1">
              <a:off x="1289186" y="298550"/>
              <a:ext cx="1611114" cy="1202094"/>
            </a:xfrm>
            <a:custGeom>
              <a:avLst/>
              <a:gdLst/>
              <a:ahLst/>
              <a:cxnLst/>
              <a:rect l="l" t="t" r="r" b="b"/>
              <a:pathLst>
                <a:path w="22809" h="18394" extrusionOk="0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rgbClr val="FFFFFF">
                <a:alpha val="20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24"/>
            <p:cNvSpPr/>
            <p:nvPr/>
          </p:nvSpPr>
          <p:spPr>
            <a:xfrm flipH="1">
              <a:off x="2162181" y="298550"/>
              <a:ext cx="1348069" cy="995345"/>
            </a:xfrm>
            <a:custGeom>
              <a:avLst/>
              <a:gdLst/>
              <a:ahLst/>
              <a:cxnLst/>
              <a:rect l="l" t="t" r="r" b="b"/>
              <a:pathLst>
                <a:path w="22809" h="18394" extrusionOk="0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rgbClr val="FFFFFF">
                <a:alpha val="20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24"/>
            <p:cNvSpPr/>
            <p:nvPr/>
          </p:nvSpPr>
          <p:spPr>
            <a:xfrm rot="10800000">
              <a:off x="5767286" y="3636168"/>
              <a:ext cx="1611114" cy="1209957"/>
            </a:xfrm>
            <a:custGeom>
              <a:avLst/>
              <a:gdLst/>
              <a:ahLst/>
              <a:cxnLst/>
              <a:rect l="l" t="t" r="r" b="b"/>
              <a:pathLst>
                <a:path w="22809" h="18394" extrusionOk="0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rgbClr val="FFFFFF">
                <a:alpha val="20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24"/>
            <p:cNvSpPr/>
            <p:nvPr/>
          </p:nvSpPr>
          <p:spPr>
            <a:xfrm rot="10800000">
              <a:off x="6640281" y="3842942"/>
              <a:ext cx="1348069" cy="1004358"/>
            </a:xfrm>
            <a:custGeom>
              <a:avLst/>
              <a:gdLst/>
              <a:ahLst/>
              <a:cxnLst/>
              <a:rect l="l" t="t" r="r" b="b"/>
              <a:pathLst>
                <a:path w="22809" h="18394" extrusionOk="0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rgbClr val="FFFFFF">
                <a:alpha val="20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4" name="Google Shape;484;p24"/>
          <p:cNvGrpSpPr/>
          <p:nvPr/>
        </p:nvGrpSpPr>
        <p:grpSpPr>
          <a:xfrm>
            <a:off x="4281415" y="375214"/>
            <a:ext cx="581170" cy="125403"/>
            <a:chOff x="4685288" y="186288"/>
            <a:chExt cx="419375" cy="90485"/>
          </a:xfrm>
        </p:grpSpPr>
        <p:sp>
          <p:nvSpPr>
            <p:cNvPr id="485" name="Google Shape;485;p24"/>
            <p:cNvSpPr/>
            <p:nvPr/>
          </p:nvSpPr>
          <p:spPr>
            <a:xfrm>
              <a:off x="4687513" y="186288"/>
              <a:ext cx="414900" cy="822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86" name="Google Shape;486;p24"/>
            <p:cNvGrpSpPr/>
            <p:nvPr/>
          </p:nvGrpSpPr>
          <p:grpSpPr>
            <a:xfrm>
              <a:off x="4685288" y="186300"/>
              <a:ext cx="419375" cy="90473"/>
              <a:chOff x="4390000" y="182175"/>
              <a:chExt cx="419375" cy="90473"/>
            </a:xfrm>
          </p:grpSpPr>
          <p:sp>
            <p:nvSpPr>
              <p:cNvPr id="487" name="Google Shape;487;p24"/>
              <p:cNvSpPr/>
              <p:nvPr/>
            </p:nvSpPr>
            <p:spPr>
              <a:xfrm>
                <a:off x="4390000" y="182175"/>
                <a:ext cx="419375" cy="90473"/>
              </a:xfrm>
              <a:custGeom>
                <a:avLst/>
                <a:gdLst/>
                <a:ahLst/>
                <a:cxnLst/>
                <a:rect l="l" t="t" r="r" b="b"/>
                <a:pathLst>
                  <a:path w="8835" h="1906" extrusionOk="0">
                    <a:moveTo>
                      <a:pt x="7882" y="155"/>
                    </a:moveTo>
                    <a:cubicBezTo>
                      <a:pt x="8323" y="155"/>
                      <a:pt x="8680" y="512"/>
                      <a:pt x="8680" y="953"/>
                    </a:cubicBezTo>
                    <a:cubicBezTo>
                      <a:pt x="8680" y="1393"/>
                      <a:pt x="8323" y="1750"/>
                      <a:pt x="7882" y="1750"/>
                    </a:cubicBezTo>
                    <a:lnTo>
                      <a:pt x="953" y="1750"/>
                    </a:lnTo>
                    <a:cubicBezTo>
                      <a:pt x="512" y="1750"/>
                      <a:pt x="155" y="1393"/>
                      <a:pt x="155" y="953"/>
                    </a:cubicBezTo>
                    <a:cubicBezTo>
                      <a:pt x="155" y="512"/>
                      <a:pt x="512" y="155"/>
                      <a:pt x="953" y="155"/>
                    </a:cubicBezTo>
                    <a:close/>
                    <a:moveTo>
                      <a:pt x="953" y="0"/>
                    </a:moveTo>
                    <a:cubicBezTo>
                      <a:pt x="429" y="0"/>
                      <a:pt x="0" y="429"/>
                      <a:pt x="0" y="953"/>
                    </a:cubicBezTo>
                    <a:cubicBezTo>
                      <a:pt x="0" y="1476"/>
                      <a:pt x="429" y="1905"/>
                      <a:pt x="953" y="1905"/>
                    </a:cubicBezTo>
                    <a:lnTo>
                      <a:pt x="7882" y="1905"/>
                    </a:lnTo>
                    <a:cubicBezTo>
                      <a:pt x="8406" y="1905"/>
                      <a:pt x="8835" y="1476"/>
                      <a:pt x="8835" y="953"/>
                    </a:cubicBezTo>
                    <a:cubicBezTo>
                      <a:pt x="8835" y="429"/>
                      <a:pt x="8406" y="0"/>
                      <a:pt x="788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" name="Google Shape;488;p24"/>
              <p:cNvSpPr/>
              <p:nvPr/>
            </p:nvSpPr>
            <p:spPr>
              <a:xfrm>
                <a:off x="4464048" y="201352"/>
                <a:ext cx="52024" cy="52072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1097" extrusionOk="0">
                    <a:moveTo>
                      <a:pt x="548" y="144"/>
                    </a:moveTo>
                    <a:cubicBezTo>
                      <a:pt x="774" y="144"/>
                      <a:pt x="953" y="322"/>
                      <a:pt x="953" y="549"/>
                    </a:cubicBezTo>
                    <a:cubicBezTo>
                      <a:pt x="953" y="763"/>
                      <a:pt x="774" y="941"/>
                      <a:pt x="548" y="941"/>
                    </a:cubicBezTo>
                    <a:cubicBezTo>
                      <a:pt x="333" y="941"/>
                      <a:pt x="155" y="763"/>
                      <a:pt x="155" y="549"/>
                    </a:cubicBezTo>
                    <a:cubicBezTo>
                      <a:pt x="155" y="322"/>
                      <a:pt x="333" y="144"/>
                      <a:pt x="548" y="144"/>
                    </a:cubicBezTo>
                    <a:close/>
                    <a:moveTo>
                      <a:pt x="548" y="1"/>
                    </a:moveTo>
                    <a:cubicBezTo>
                      <a:pt x="250" y="1"/>
                      <a:pt x="0" y="251"/>
                      <a:pt x="0" y="549"/>
                    </a:cubicBezTo>
                    <a:cubicBezTo>
                      <a:pt x="0" y="846"/>
                      <a:pt x="250" y="1096"/>
                      <a:pt x="548" y="1096"/>
                    </a:cubicBezTo>
                    <a:cubicBezTo>
                      <a:pt x="845" y="1096"/>
                      <a:pt x="1095" y="846"/>
                      <a:pt x="1095" y="549"/>
                    </a:cubicBezTo>
                    <a:cubicBezTo>
                      <a:pt x="1095" y="251"/>
                      <a:pt x="845" y="1"/>
                      <a:pt x="54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bg>
      <p:bgPr>
        <a:solidFill>
          <a:schemeClr val="accent2"/>
        </a:solidFill>
        <a:effectLst/>
      </p:bgPr>
    </p:bg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21"/>
          <p:cNvSpPr txBox="1">
            <a:spLocks noGrp="1"/>
          </p:cNvSpPr>
          <p:nvPr>
            <p:ph type="ctrTitle"/>
          </p:nvPr>
        </p:nvSpPr>
        <p:spPr>
          <a:xfrm>
            <a:off x="722350" y="685800"/>
            <a:ext cx="3702600" cy="100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5500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431" name="Google Shape;431;p21"/>
          <p:cNvSpPr txBox="1">
            <a:spLocks noGrp="1"/>
          </p:cNvSpPr>
          <p:nvPr>
            <p:ph type="subTitle" idx="1"/>
          </p:nvPr>
        </p:nvSpPr>
        <p:spPr>
          <a:xfrm>
            <a:off x="722350" y="1653025"/>
            <a:ext cx="3702600" cy="138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32" name="Google Shape;432;p21"/>
          <p:cNvSpPr txBox="1"/>
          <p:nvPr/>
        </p:nvSpPr>
        <p:spPr>
          <a:xfrm>
            <a:off x="722350" y="2991025"/>
            <a:ext cx="3148500" cy="9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rPr>
              <a:t>CREDITS: This presentation template was created by </a:t>
            </a:r>
            <a:r>
              <a:rPr lang="en" sz="1200" b="1">
                <a:solidFill>
                  <a:schemeClr val="accent5"/>
                </a:solidFill>
                <a:uFill>
                  <a:noFill/>
                </a:uFill>
                <a:latin typeface="Didact Gothic"/>
                <a:ea typeface="Didact Gothic"/>
                <a:cs typeface="Didact Gothic"/>
                <a:sym typeface="Didact Gothic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rPr>
              <a:t>, including icons by </a:t>
            </a:r>
            <a:r>
              <a:rPr lang="en" sz="1200" b="1">
                <a:solidFill>
                  <a:schemeClr val="accent5"/>
                </a:solidFill>
                <a:uFill>
                  <a:noFill/>
                </a:uFill>
                <a:latin typeface="Didact Gothic"/>
                <a:ea typeface="Didact Gothic"/>
                <a:cs typeface="Didact Gothic"/>
                <a:sym typeface="Didact Gothic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rPr>
              <a:t>, infographics &amp; images by </a:t>
            </a:r>
            <a:r>
              <a:rPr lang="en" sz="1200" b="1">
                <a:solidFill>
                  <a:schemeClr val="accent5"/>
                </a:solidFill>
                <a:uFill>
                  <a:noFill/>
                </a:uFill>
                <a:latin typeface="Didact Gothic"/>
                <a:ea typeface="Didact Gothic"/>
                <a:cs typeface="Didact Gothic"/>
                <a:sym typeface="Didact Gothic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rPr>
              <a:t> </a:t>
            </a:r>
            <a:endParaRPr sz="1200" b="1">
              <a:solidFill>
                <a:schemeClr val="accent5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  <p:extLst>
      <p:ext uri="{BB962C8B-B14F-4D97-AF65-F5344CB8AC3E}">
        <p14:creationId xmlns:p14="http://schemas.microsoft.com/office/powerpoint/2010/main" val="37451309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bg>
      <p:bgPr>
        <a:solidFill>
          <a:schemeClr val="accent2"/>
        </a:solidFill>
        <a:effectLst/>
      </p:bgPr>
    </p:bg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3" name="Google Shape;183;p8"/>
          <p:cNvGrpSpPr/>
          <p:nvPr/>
        </p:nvGrpSpPr>
        <p:grpSpPr>
          <a:xfrm>
            <a:off x="319043" y="283350"/>
            <a:ext cx="8505900" cy="4576800"/>
            <a:chOff x="319043" y="283350"/>
            <a:chExt cx="8505900" cy="4576800"/>
          </a:xfrm>
        </p:grpSpPr>
        <p:sp>
          <p:nvSpPr>
            <p:cNvPr id="184" name="Google Shape;184;p8"/>
            <p:cNvSpPr/>
            <p:nvPr/>
          </p:nvSpPr>
          <p:spPr>
            <a:xfrm flipH="1">
              <a:off x="319043" y="283350"/>
              <a:ext cx="8505900" cy="4576800"/>
            </a:xfrm>
            <a:prstGeom prst="roundRect">
              <a:avLst>
                <a:gd name="adj" fmla="val 3396"/>
              </a:avLst>
            </a:prstGeom>
            <a:solidFill>
              <a:schemeClr val="accent1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8"/>
            <p:cNvSpPr/>
            <p:nvPr/>
          </p:nvSpPr>
          <p:spPr>
            <a:xfrm rot="10800000" flipH="1">
              <a:off x="694692" y="580875"/>
              <a:ext cx="7754700" cy="3981600"/>
            </a:xfrm>
            <a:prstGeom prst="roundRect">
              <a:avLst>
                <a:gd name="adj" fmla="val 3396"/>
              </a:avLst>
            </a:prstGeom>
            <a:solidFill>
              <a:schemeClr val="accent4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8"/>
            <p:cNvSpPr/>
            <p:nvPr/>
          </p:nvSpPr>
          <p:spPr>
            <a:xfrm flipH="1">
              <a:off x="1289186" y="298550"/>
              <a:ext cx="1611114" cy="1202094"/>
            </a:xfrm>
            <a:custGeom>
              <a:avLst/>
              <a:gdLst/>
              <a:ahLst/>
              <a:cxnLst/>
              <a:rect l="l" t="t" r="r" b="b"/>
              <a:pathLst>
                <a:path w="22809" h="18394" extrusionOk="0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rgbClr val="FFFFFF">
                <a:alpha val="20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8"/>
            <p:cNvSpPr/>
            <p:nvPr/>
          </p:nvSpPr>
          <p:spPr>
            <a:xfrm flipH="1">
              <a:off x="2162181" y="298550"/>
              <a:ext cx="1348069" cy="995345"/>
            </a:xfrm>
            <a:custGeom>
              <a:avLst/>
              <a:gdLst/>
              <a:ahLst/>
              <a:cxnLst/>
              <a:rect l="l" t="t" r="r" b="b"/>
              <a:pathLst>
                <a:path w="22809" h="18394" extrusionOk="0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rgbClr val="FFFFFF">
                <a:alpha val="20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8" name="Google Shape;188;p8"/>
          <p:cNvGrpSpPr/>
          <p:nvPr/>
        </p:nvGrpSpPr>
        <p:grpSpPr>
          <a:xfrm>
            <a:off x="4281415" y="375214"/>
            <a:ext cx="581170" cy="125403"/>
            <a:chOff x="4685288" y="186288"/>
            <a:chExt cx="419375" cy="90485"/>
          </a:xfrm>
        </p:grpSpPr>
        <p:sp>
          <p:nvSpPr>
            <p:cNvPr id="189" name="Google Shape;189;p8"/>
            <p:cNvSpPr/>
            <p:nvPr/>
          </p:nvSpPr>
          <p:spPr>
            <a:xfrm>
              <a:off x="4687513" y="186288"/>
              <a:ext cx="414900" cy="822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0" name="Google Shape;190;p8"/>
            <p:cNvGrpSpPr/>
            <p:nvPr/>
          </p:nvGrpSpPr>
          <p:grpSpPr>
            <a:xfrm>
              <a:off x="4685288" y="186300"/>
              <a:ext cx="419375" cy="90473"/>
              <a:chOff x="4390000" y="182175"/>
              <a:chExt cx="419375" cy="90473"/>
            </a:xfrm>
          </p:grpSpPr>
          <p:sp>
            <p:nvSpPr>
              <p:cNvPr id="191" name="Google Shape;191;p8"/>
              <p:cNvSpPr/>
              <p:nvPr/>
            </p:nvSpPr>
            <p:spPr>
              <a:xfrm>
                <a:off x="4390000" y="182175"/>
                <a:ext cx="419375" cy="90473"/>
              </a:xfrm>
              <a:custGeom>
                <a:avLst/>
                <a:gdLst/>
                <a:ahLst/>
                <a:cxnLst/>
                <a:rect l="l" t="t" r="r" b="b"/>
                <a:pathLst>
                  <a:path w="8835" h="1906" extrusionOk="0">
                    <a:moveTo>
                      <a:pt x="7882" y="155"/>
                    </a:moveTo>
                    <a:cubicBezTo>
                      <a:pt x="8323" y="155"/>
                      <a:pt x="8680" y="512"/>
                      <a:pt x="8680" y="953"/>
                    </a:cubicBezTo>
                    <a:cubicBezTo>
                      <a:pt x="8680" y="1393"/>
                      <a:pt x="8323" y="1750"/>
                      <a:pt x="7882" y="1750"/>
                    </a:cubicBezTo>
                    <a:lnTo>
                      <a:pt x="953" y="1750"/>
                    </a:lnTo>
                    <a:cubicBezTo>
                      <a:pt x="512" y="1750"/>
                      <a:pt x="155" y="1393"/>
                      <a:pt x="155" y="953"/>
                    </a:cubicBezTo>
                    <a:cubicBezTo>
                      <a:pt x="155" y="512"/>
                      <a:pt x="512" y="155"/>
                      <a:pt x="953" y="155"/>
                    </a:cubicBezTo>
                    <a:close/>
                    <a:moveTo>
                      <a:pt x="953" y="0"/>
                    </a:moveTo>
                    <a:cubicBezTo>
                      <a:pt x="429" y="0"/>
                      <a:pt x="0" y="429"/>
                      <a:pt x="0" y="953"/>
                    </a:cubicBezTo>
                    <a:cubicBezTo>
                      <a:pt x="0" y="1476"/>
                      <a:pt x="429" y="1905"/>
                      <a:pt x="953" y="1905"/>
                    </a:cubicBezTo>
                    <a:lnTo>
                      <a:pt x="7882" y="1905"/>
                    </a:lnTo>
                    <a:cubicBezTo>
                      <a:pt x="8406" y="1905"/>
                      <a:pt x="8835" y="1476"/>
                      <a:pt x="8835" y="953"/>
                    </a:cubicBezTo>
                    <a:cubicBezTo>
                      <a:pt x="8835" y="429"/>
                      <a:pt x="8406" y="0"/>
                      <a:pt x="788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92;p8"/>
              <p:cNvSpPr/>
              <p:nvPr/>
            </p:nvSpPr>
            <p:spPr>
              <a:xfrm>
                <a:off x="4464048" y="201352"/>
                <a:ext cx="52024" cy="52072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1097" extrusionOk="0">
                    <a:moveTo>
                      <a:pt x="548" y="144"/>
                    </a:moveTo>
                    <a:cubicBezTo>
                      <a:pt x="774" y="144"/>
                      <a:pt x="953" y="322"/>
                      <a:pt x="953" y="549"/>
                    </a:cubicBezTo>
                    <a:cubicBezTo>
                      <a:pt x="953" y="763"/>
                      <a:pt x="774" y="941"/>
                      <a:pt x="548" y="941"/>
                    </a:cubicBezTo>
                    <a:cubicBezTo>
                      <a:pt x="333" y="941"/>
                      <a:pt x="155" y="763"/>
                      <a:pt x="155" y="549"/>
                    </a:cubicBezTo>
                    <a:cubicBezTo>
                      <a:pt x="155" y="322"/>
                      <a:pt x="333" y="144"/>
                      <a:pt x="548" y="144"/>
                    </a:cubicBezTo>
                    <a:close/>
                    <a:moveTo>
                      <a:pt x="548" y="1"/>
                    </a:moveTo>
                    <a:cubicBezTo>
                      <a:pt x="250" y="1"/>
                      <a:pt x="0" y="251"/>
                      <a:pt x="0" y="549"/>
                    </a:cubicBezTo>
                    <a:cubicBezTo>
                      <a:pt x="0" y="846"/>
                      <a:pt x="250" y="1096"/>
                      <a:pt x="548" y="1096"/>
                    </a:cubicBezTo>
                    <a:cubicBezTo>
                      <a:pt x="845" y="1096"/>
                      <a:pt x="1095" y="846"/>
                      <a:pt x="1095" y="549"/>
                    </a:cubicBezTo>
                    <a:cubicBezTo>
                      <a:pt x="1095" y="251"/>
                      <a:pt x="845" y="1"/>
                      <a:pt x="54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93" name="Google Shape;193;p8"/>
          <p:cNvSpPr txBox="1">
            <a:spLocks noGrp="1"/>
          </p:cNvSpPr>
          <p:nvPr>
            <p:ph type="title"/>
          </p:nvPr>
        </p:nvSpPr>
        <p:spPr>
          <a:xfrm>
            <a:off x="2046600" y="1414500"/>
            <a:ext cx="5050800" cy="231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376741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6" name="Google Shape;256;p14"/>
          <p:cNvGrpSpPr/>
          <p:nvPr/>
        </p:nvGrpSpPr>
        <p:grpSpPr>
          <a:xfrm rot="10800000" flipH="1">
            <a:off x="-9513" y="-6"/>
            <a:ext cx="9177947" cy="5143519"/>
            <a:chOff x="-9513" y="-6"/>
            <a:chExt cx="9177947" cy="5143519"/>
          </a:xfrm>
        </p:grpSpPr>
        <p:sp>
          <p:nvSpPr>
            <p:cNvPr id="257" name="Google Shape;257;p14"/>
            <p:cNvSpPr/>
            <p:nvPr/>
          </p:nvSpPr>
          <p:spPr>
            <a:xfrm>
              <a:off x="319050" y="283350"/>
              <a:ext cx="8505900" cy="4576800"/>
            </a:xfrm>
            <a:prstGeom prst="roundRect">
              <a:avLst>
                <a:gd name="adj" fmla="val 3396"/>
              </a:avLst>
            </a:prstGeom>
            <a:solidFill>
              <a:schemeClr val="accent4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14"/>
            <p:cNvSpPr/>
            <p:nvPr/>
          </p:nvSpPr>
          <p:spPr>
            <a:xfrm>
              <a:off x="7132742" y="2"/>
              <a:ext cx="1612254" cy="1208486"/>
            </a:xfrm>
            <a:custGeom>
              <a:avLst/>
              <a:gdLst/>
              <a:ahLst/>
              <a:cxnLst/>
              <a:rect l="l" t="t" r="r" b="b"/>
              <a:pathLst>
                <a:path w="22809" h="18394" extrusionOk="0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14"/>
            <p:cNvSpPr/>
            <p:nvPr/>
          </p:nvSpPr>
          <p:spPr>
            <a:xfrm>
              <a:off x="6426313" y="-6"/>
              <a:ext cx="1250789" cy="937634"/>
            </a:xfrm>
            <a:custGeom>
              <a:avLst/>
              <a:gdLst/>
              <a:ahLst/>
              <a:cxnLst/>
              <a:rect l="l" t="t" r="r" b="b"/>
              <a:pathLst>
                <a:path w="22809" h="18394" extrusionOk="0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14"/>
            <p:cNvSpPr/>
            <p:nvPr/>
          </p:nvSpPr>
          <p:spPr>
            <a:xfrm>
              <a:off x="743298" y="3878776"/>
              <a:ext cx="1664900" cy="1264737"/>
            </a:xfrm>
            <a:custGeom>
              <a:avLst/>
              <a:gdLst/>
              <a:ahLst/>
              <a:cxnLst/>
              <a:rect l="l" t="t" r="r" b="b"/>
              <a:pathLst>
                <a:path w="24157" h="19743" extrusionOk="0">
                  <a:moveTo>
                    <a:pt x="1676" y="0"/>
                  </a:moveTo>
                  <a:cubicBezTo>
                    <a:pt x="1185" y="0"/>
                    <a:pt x="818" y="164"/>
                    <a:pt x="491" y="532"/>
                  </a:cubicBezTo>
                  <a:cubicBezTo>
                    <a:pt x="0" y="1022"/>
                    <a:pt x="0" y="2044"/>
                    <a:pt x="654" y="2575"/>
                  </a:cubicBezTo>
                  <a:lnTo>
                    <a:pt x="19742" y="19743"/>
                  </a:lnTo>
                  <a:lnTo>
                    <a:pt x="24157" y="19743"/>
                  </a:lnTo>
                  <a:lnTo>
                    <a:pt x="2534" y="327"/>
                  </a:lnTo>
                  <a:cubicBezTo>
                    <a:pt x="2371" y="0"/>
                    <a:pt x="2044" y="0"/>
                    <a:pt x="1676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14"/>
            <p:cNvSpPr/>
            <p:nvPr/>
          </p:nvSpPr>
          <p:spPr>
            <a:xfrm rot="10800000">
              <a:off x="-9513" y="3652041"/>
              <a:ext cx="1143784" cy="1085055"/>
            </a:xfrm>
            <a:custGeom>
              <a:avLst/>
              <a:gdLst/>
              <a:ahLst/>
              <a:cxnLst/>
              <a:rect l="l" t="t" r="r" b="b"/>
              <a:pathLst>
                <a:path w="15860" h="16187" extrusionOk="0">
                  <a:moveTo>
                    <a:pt x="1717" y="0"/>
                  </a:moveTo>
                  <a:cubicBezTo>
                    <a:pt x="1186" y="0"/>
                    <a:pt x="859" y="204"/>
                    <a:pt x="532" y="531"/>
                  </a:cubicBezTo>
                  <a:cubicBezTo>
                    <a:pt x="1" y="1022"/>
                    <a:pt x="1" y="2044"/>
                    <a:pt x="696" y="2575"/>
                  </a:cubicBezTo>
                  <a:lnTo>
                    <a:pt x="15860" y="16186"/>
                  </a:lnTo>
                  <a:lnTo>
                    <a:pt x="15860" y="12467"/>
                  </a:lnTo>
                  <a:lnTo>
                    <a:pt x="15860" y="12262"/>
                  </a:lnTo>
                  <a:lnTo>
                    <a:pt x="2576" y="368"/>
                  </a:lnTo>
                  <a:cubicBezTo>
                    <a:pt x="2371" y="204"/>
                    <a:pt x="2044" y="0"/>
                    <a:pt x="1717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14"/>
            <p:cNvSpPr/>
            <p:nvPr/>
          </p:nvSpPr>
          <p:spPr>
            <a:xfrm rot="10800000">
              <a:off x="-9513" y="2774418"/>
              <a:ext cx="1143784" cy="1085055"/>
            </a:xfrm>
            <a:custGeom>
              <a:avLst/>
              <a:gdLst/>
              <a:ahLst/>
              <a:cxnLst/>
              <a:rect l="l" t="t" r="r" b="b"/>
              <a:pathLst>
                <a:path w="15860" h="16187" extrusionOk="0">
                  <a:moveTo>
                    <a:pt x="1717" y="0"/>
                  </a:moveTo>
                  <a:cubicBezTo>
                    <a:pt x="1186" y="0"/>
                    <a:pt x="859" y="204"/>
                    <a:pt x="532" y="531"/>
                  </a:cubicBezTo>
                  <a:cubicBezTo>
                    <a:pt x="1" y="1022"/>
                    <a:pt x="1" y="2044"/>
                    <a:pt x="696" y="2575"/>
                  </a:cubicBezTo>
                  <a:lnTo>
                    <a:pt x="15860" y="16186"/>
                  </a:lnTo>
                  <a:lnTo>
                    <a:pt x="15860" y="12467"/>
                  </a:lnTo>
                  <a:lnTo>
                    <a:pt x="15860" y="12262"/>
                  </a:lnTo>
                  <a:lnTo>
                    <a:pt x="2576" y="368"/>
                  </a:lnTo>
                  <a:cubicBezTo>
                    <a:pt x="2371" y="204"/>
                    <a:pt x="2044" y="0"/>
                    <a:pt x="1717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14"/>
            <p:cNvSpPr/>
            <p:nvPr/>
          </p:nvSpPr>
          <p:spPr>
            <a:xfrm>
              <a:off x="7972352" y="1381124"/>
              <a:ext cx="1196082" cy="1134709"/>
            </a:xfrm>
            <a:custGeom>
              <a:avLst/>
              <a:gdLst/>
              <a:ahLst/>
              <a:cxnLst/>
              <a:rect l="l" t="t" r="r" b="b"/>
              <a:pathLst>
                <a:path w="15860" h="16187" extrusionOk="0">
                  <a:moveTo>
                    <a:pt x="1717" y="0"/>
                  </a:moveTo>
                  <a:cubicBezTo>
                    <a:pt x="1186" y="0"/>
                    <a:pt x="859" y="204"/>
                    <a:pt x="532" y="531"/>
                  </a:cubicBezTo>
                  <a:cubicBezTo>
                    <a:pt x="1" y="1022"/>
                    <a:pt x="1" y="2044"/>
                    <a:pt x="696" y="2575"/>
                  </a:cubicBezTo>
                  <a:lnTo>
                    <a:pt x="15860" y="16186"/>
                  </a:lnTo>
                  <a:lnTo>
                    <a:pt x="15860" y="12467"/>
                  </a:lnTo>
                  <a:lnTo>
                    <a:pt x="15860" y="12262"/>
                  </a:lnTo>
                  <a:lnTo>
                    <a:pt x="2576" y="368"/>
                  </a:lnTo>
                  <a:cubicBezTo>
                    <a:pt x="2371" y="204"/>
                    <a:pt x="2044" y="0"/>
                    <a:pt x="1717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4" name="Google Shape;264;p14"/>
          <p:cNvGrpSpPr/>
          <p:nvPr/>
        </p:nvGrpSpPr>
        <p:grpSpPr>
          <a:xfrm>
            <a:off x="4281415" y="75177"/>
            <a:ext cx="581170" cy="125403"/>
            <a:chOff x="4685288" y="186288"/>
            <a:chExt cx="419375" cy="90485"/>
          </a:xfrm>
        </p:grpSpPr>
        <p:sp>
          <p:nvSpPr>
            <p:cNvPr id="265" name="Google Shape;265;p14"/>
            <p:cNvSpPr/>
            <p:nvPr/>
          </p:nvSpPr>
          <p:spPr>
            <a:xfrm>
              <a:off x="4687513" y="186288"/>
              <a:ext cx="414900" cy="822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66" name="Google Shape;266;p14"/>
            <p:cNvGrpSpPr/>
            <p:nvPr/>
          </p:nvGrpSpPr>
          <p:grpSpPr>
            <a:xfrm>
              <a:off x="4685288" y="186300"/>
              <a:ext cx="419375" cy="90473"/>
              <a:chOff x="4390000" y="182175"/>
              <a:chExt cx="419375" cy="90473"/>
            </a:xfrm>
          </p:grpSpPr>
          <p:sp>
            <p:nvSpPr>
              <p:cNvPr id="267" name="Google Shape;267;p14"/>
              <p:cNvSpPr/>
              <p:nvPr/>
            </p:nvSpPr>
            <p:spPr>
              <a:xfrm>
                <a:off x="4390000" y="182175"/>
                <a:ext cx="419375" cy="90473"/>
              </a:xfrm>
              <a:custGeom>
                <a:avLst/>
                <a:gdLst/>
                <a:ahLst/>
                <a:cxnLst/>
                <a:rect l="l" t="t" r="r" b="b"/>
                <a:pathLst>
                  <a:path w="8835" h="1906" extrusionOk="0">
                    <a:moveTo>
                      <a:pt x="7882" y="155"/>
                    </a:moveTo>
                    <a:cubicBezTo>
                      <a:pt x="8323" y="155"/>
                      <a:pt x="8680" y="512"/>
                      <a:pt x="8680" y="953"/>
                    </a:cubicBezTo>
                    <a:cubicBezTo>
                      <a:pt x="8680" y="1393"/>
                      <a:pt x="8323" y="1750"/>
                      <a:pt x="7882" y="1750"/>
                    </a:cubicBezTo>
                    <a:lnTo>
                      <a:pt x="953" y="1750"/>
                    </a:lnTo>
                    <a:cubicBezTo>
                      <a:pt x="512" y="1750"/>
                      <a:pt x="155" y="1393"/>
                      <a:pt x="155" y="953"/>
                    </a:cubicBezTo>
                    <a:cubicBezTo>
                      <a:pt x="155" y="512"/>
                      <a:pt x="512" y="155"/>
                      <a:pt x="953" y="155"/>
                    </a:cubicBezTo>
                    <a:close/>
                    <a:moveTo>
                      <a:pt x="953" y="0"/>
                    </a:moveTo>
                    <a:cubicBezTo>
                      <a:pt x="429" y="0"/>
                      <a:pt x="0" y="429"/>
                      <a:pt x="0" y="953"/>
                    </a:cubicBezTo>
                    <a:cubicBezTo>
                      <a:pt x="0" y="1476"/>
                      <a:pt x="429" y="1905"/>
                      <a:pt x="953" y="1905"/>
                    </a:cubicBezTo>
                    <a:lnTo>
                      <a:pt x="7882" y="1905"/>
                    </a:lnTo>
                    <a:cubicBezTo>
                      <a:pt x="8406" y="1905"/>
                      <a:pt x="8835" y="1476"/>
                      <a:pt x="8835" y="953"/>
                    </a:cubicBezTo>
                    <a:cubicBezTo>
                      <a:pt x="8835" y="429"/>
                      <a:pt x="8406" y="0"/>
                      <a:pt x="788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268;p14"/>
              <p:cNvSpPr/>
              <p:nvPr/>
            </p:nvSpPr>
            <p:spPr>
              <a:xfrm>
                <a:off x="4464048" y="201352"/>
                <a:ext cx="52024" cy="52072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1097" extrusionOk="0">
                    <a:moveTo>
                      <a:pt x="548" y="144"/>
                    </a:moveTo>
                    <a:cubicBezTo>
                      <a:pt x="774" y="144"/>
                      <a:pt x="953" y="322"/>
                      <a:pt x="953" y="549"/>
                    </a:cubicBezTo>
                    <a:cubicBezTo>
                      <a:pt x="953" y="763"/>
                      <a:pt x="774" y="941"/>
                      <a:pt x="548" y="941"/>
                    </a:cubicBezTo>
                    <a:cubicBezTo>
                      <a:pt x="333" y="941"/>
                      <a:pt x="155" y="763"/>
                      <a:pt x="155" y="549"/>
                    </a:cubicBezTo>
                    <a:cubicBezTo>
                      <a:pt x="155" y="322"/>
                      <a:pt x="333" y="144"/>
                      <a:pt x="548" y="144"/>
                    </a:cubicBezTo>
                    <a:close/>
                    <a:moveTo>
                      <a:pt x="548" y="1"/>
                    </a:moveTo>
                    <a:cubicBezTo>
                      <a:pt x="250" y="1"/>
                      <a:pt x="0" y="251"/>
                      <a:pt x="0" y="549"/>
                    </a:cubicBezTo>
                    <a:cubicBezTo>
                      <a:pt x="0" y="846"/>
                      <a:pt x="250" y="1096"/>
                      <a:pt x="548" y="1096"/>
                    </a:cubicBezTo>
                    <a:cubicBezTo>
                      <a:pt x="845" y="1096"/>
                      <a:pt x="1095" y="846"/>
                      <a:pt x="1095" y="549"/>
                    </a:cubicBezTo>
                    <a:cubicBezTo>
                      <a:pt x="1095" y="251"/>
                      <a:pt x="845" y="1"/>
                      <a:pt x="54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69" name="Google Shape;269;p14"/>
          <p:cNvSpPr txBox="1">
            <a:spLocks noGrp="1"/>
          </p:cNvSpPr>
          <p:nvPr>
            <p:ph type="title"/>
          </p:nvPr>
        </p:nvSpPr>
        <p:spPr>
          <a:xfrm>
            <a:off x="722375" y="530750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270" name="Google Shape;270;p14"/>
          <p:cNvGrpSpPr/>
          <p:nvPr/>
        </p:nvGrpSpPr>
        <p:grpSpPr>
          <a:xfrm rot="-338429" flipH="1">
            <a:off x="7728496" y="462641"/>
            <a:ext cx="1386128" cy="2705639"/>
            <a:chOff x="409722" y="228600"/>
            <a:chExt cx="1385931" cy="2705253"/>
          </a:xfrm>
        </p:grpSpPr>
        <p:grpSp>
          <p:nvGrpSpPr>
            <p:cNvPr id="271" name="Google Shape;271;p14"/>
            <p:cNvGrpSpPr/>
            <p:nvPr/>
          </p:nvGrpSpPr>
          <p:grpSpPr>
            <a:xfrm rot="-617154" flipH="1">
              <a:off x="575967" y="402323"/>
              <a:ext cx="1053440" cy="2450002"/>
              <a:chOff x="3817855" y="1437512"/>
              <a:chExt cx="541146" cy="1128254"/>
            </a:xfrm>
          </p:grpSpPr>
          <p:sp>
            <p:nvSpPr>
              <p:cNvPr id="272" name="Google Shape;272;p14"/>
              <p:cNvSpPr/>
              <p:nvPr/>
            </p:nvSpPr>
            <p:spPr>
              <a:xfrm>
                <a:off x="3817855" y="1437512"/>
                <a:ext cx="541146" cy="1128254"/>
              </a:xfrm>
              <a:custGeom>
                <a:avLst/>
                <a:gdLst/>
                <a:ahLst/>
                <a:cxnLst/>
                <a:rect l="l" t="t" r="r" b="b"/>
                <a:pathLst>
                  <a:path w="28598" h="59625" extrusionOk="0">
                    <a:moveTo>
                      <a:pt x="101" y="0"/>
                    </a:moveTo>
                    <a:lnTo>
                      <a:pt x="1" y="426"/>
                    </a:lnTo>
                    <a:cubicBezTo>
                      <a:pt x="16066" y="3359"/>
                      <a:pt x="28197" y="17344"/>
                      <a:pt x="28197" y="34161"/>
                    </a:cubicBezTo>
                    <a:lnTo>
                      <a:pt x="28197" y="34462"/>
                    </a:lnTo>
                    <a:cubicBezTo>
                      <a:pt x="28096" y="44286"/>
                      <a:pt x="23911" y="53058"/>
                      <a:pt x="17219" y="59324"/>
                    </a:cubicBezTo>
                    <a:lnTo>
                      <a:pt x="17545" y="59625"/>
                    </a:lnTo>
                    <a:cubicBezTo>
                      <a:pt x="24212" y="53359"/>
                      <a:pt x="28497" y="44386"/>
                      <a:pt x="28598" y="34462"/>
                    </a:cubicBezTo>
                    <a:lnTo>
                      <a:pt x="28598" y="34161"/>
                    </a:lnTo>
                    <a:cubicBezTo>
                      <a:pt x="28598" y="17143"/>
                      <a:pt x="16292" y="2933"/>
                      <a:pt x="10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273;p14"/>
              <p:cNvSpPr/>
              <p:nvPr/>
            </p:nvSpPr>
            <p:spPr>
              <a:xfrm>
                <a:off x="3985754" y="1615346"/>
                <a:ext cx="39378" cy="29898"/>
              </a:xfrm>
              <a:custGeom>
                <a:avLst/>
                <a:gdLst/>
                <a:ahLst/>
                <a:cxnLst/>
                <a:rect l="l" t="t" r="r" b="b"/>
                <a:pathLst>
                  <a:path w="2081" h="1580" extrusionOk="0">
                    <a:moveTo>
                      <a:pt x="1053" y="1"/>
                    </a:moveTo>
                    <a:cubicBezTo>
                      <a:pt x="0" y="1"/>
                      <a:pt x="0" y="1580"/>
                      <a:pt x="1053" y="1580"/>
                    </a:cubicBezTo>
                    <a:cubicBezTo>
                      <a:pt x="2080" y="1580"/>
                      <a:pt x="2080" y="1"/>
                      <a:pt x="10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74" name="Google Shape;274;p14"/>
            <p:cNvSpPr/>
            <p:nvPr/>
          </p:nvSpPr>
          <p:spPr>
            <a:xfrm>
              <a:off x="1419225" y="228600"/>
              <a:ext cx="142800" cy="142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0923022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2"/>
        </a:soli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3"/>
          <p:cNvGrpSpPr/>
          <p:nvPr/>
        </p:nvGrpSpPr>
        <p:grpSpPr>
          <a:xfrm>
            <a:off x="319043" y="283350"/>
            <a:ext cx="8505900" cy="4576800"/>
            <a:chOff x="319043" y="283350"/>
            <a:chExt cx="8505900" cy="4576800"/>
          </a:xfrm>
        </p:grpSpPr>
        <p:sp>
          <p:nvSpPr>
            <p:cNvPr id="101" name="Google Shape;101;p3"/>
            <p:cNvSpPr/>
            <p:nvPr/>
          </p:nvSpPr>
          <p:spPr>
            <a:xfrm flipH="1">
              <a:off x="319043" y="283350"/>
              <a:ext cx="8505900" cy="4576800"/>
            </a:xfrm>
            <a:prstGeom prst="roundRect">
              <a:avLst>
                <a:gd name="adj" fmla="val 3396"/>
              </a:avLst>
            </a:prstGeom>
            <a:solidFill>
              <a:schemeClr val="accent1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3"/>
            <p:cNvSpPr/>
            <p:nvPr/>
          </p:nvSpPr>
          <p:spPr>
            <a:xfrm rot="10800000" flipH="1">
              <a:off x="694692" y="580875"/>
              <a:ext cx="7754700" cy="3981600"/>
            </a:xfrm>
            <a:prstGeom prst="roundRect">
              <a:avLst>
                <a:gd name="adj" fmla="val 3396"/>
              </a:avLst>
            </a:prstGeom>
            <a:solidFill>
              <a:schemeClr val="accent4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3"/>
            <p:cNvSpPr/>
            <p:nvPr/>
          </p:nvSpPr>
          <p:spPr>
            <a:xfrm flipH="1">
              <a:off x="1289186" y="298550"/>
              <a:ext cx="1611114" cy="1202094"/>
            </a:xfrm>
            <a:custGeom>
              <a:avLst/>
              <a:gdLst/>
              <a:ahLst/>
              <a:cxnLst/>
              <a:rect l="l" t="t" r="r" b="b"/>
              <a:pathLst>
                <a:path w="22809" h="18394" extrusionOk="0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rgbClr val="FFFFFF">
                <a:alpha val="20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3"/>
            <p:cNvSpPr/>
            <p:nvPr/>
          </p:nvSpPr>
          <p:spPr>
            <a:xfrm flipH="1">
              <a:off x="2162181" y="298550"/>
              <a:ext cx="1348069" cy="995345"/>
            </a:xfrm>
            <a:custGeom>
              <a:avLst/>
              <a:gdLst/>
              <a:ahLst/>
              <a:cxnLst/>
              <a:rect l="l" t="t" r="r" b="b"/>
              <a:pathLst>
                <a:path w="22809" h="18394" extrusionOk="0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rgbClr val="FFFFFF">
                <a:alpha val="20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" name="Google Shape;105;p3"/>
          <p:cNvGrpSpPr/>
          <p:nvPr/>
        </p:nvGrpSpPr>
        <p:grpSpPr>
          <a:xfrm>
            <a:off x="4281415" y="375214"/>
            <a:ext cx="581170" cy="125403"/>
            <a:chOff x="4685288" y="186288"/>
            <a:chExt cx="419375" cy="90485"/>
          </a:xfrm>
        </p:grpSpPr>
        <p:sp>
          <p:nvSpPr>
            <p:cNvPr id="106" name="Google Shape;106;p3"/>
            <p:cNvSpPr/>
            <p:nvPr/>
          </p:nvSpPr>
          <p:spPr>
            <a:xfrm>
              <a:off x="4687513" y="186288"/>
              <a:ext cx="414900" cy="822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7" name="Google Shape;107;p3"/>
            <p:cNvGrpSpPr/>
            <p:nvPr/>
          </p:nvGrpSpPr>
          <p:grpSpPr>
            <a:xfrm>
              <a:off x="4685288" y="186300"/>
              <a:ext cx="419375" cy="90473"/>
              <a:chOff x="4390000" y="182175"/>
              <a:chExt cx="419375" cy="90473"/>
            </a:xfrm>
          </p:grpSpPr>
          <p:sp>
            <p:nvSpPr>
              <p:cNvPr id="108" name="Google Shape;108;p3"/>
              <p:cNvSpPr/>
              <p:nvPr/>
            </p:nvSpPr>
            <p:spPr>
              <a:xfrm>
                <a:off x="4390000" y="182175"/>
                <a:ext cx="419375" cy="90473"/>
              </a:xfrm>
              <a:custGeom>
                <a:avLst/>
                <a:gdLst/>
                <a:ahLst/>
                <a:cxnLst/>
                <a:rect l="l" t="t" r="r" b="b"/>
                <a:pathLst>
                  <a:path w="8835" h="1906" extrusionOk="0">
                    <a:moveTo>
                      <a:pt x="7882" y="155"/>
                    </a:moveTo>
                    <a:cubicBezTo>
                      <a:pt x="8323" y="155"/>
                      <a:pt x="8680" y="512"/>
                      <a:pt x="8680" y="953"/>
                    </a:cubicBezTo>
                    <a:cubicBezTo>
                      <a:pt x="8680" y="1393"/>
                      <a:pt x="8323" y="1750"/>
                      <a:pt x="7882" y="1750"/>
                    </a:cubicBezTo>
                    <a:lnTo>
                      <a:pt x="953" y="1750"/>
                    </a:lnTo>
                    <a:cubicBezTo>
                      <a:pt x="512" y="1750"/>
                      <a:pt x="155" y="1393"/>
                      <a:pt x="155" y="953"/>
                    </a:cubicBezTo>
                    <a:cubicBezTo>
                      <a:pt x="155" y="512"/>
                      <a:pt x="512" y="155"/>
                      <a:pt x="953" y="155"/>
                    </a:cubicBezTo>
                    <a:close/>
                    <a:moveTo>
                      <a:pt x="953" y="0"/>
                    </a:moveTo>
                    <a:cubicBezTo>
                      <a:pt x="429" y="0"/>
                      <a:pt x="0" y="429"/>
                      <a:pt x="0" y="953"/>
                    </a:cubicBezTo>
                    <a:cubicBezTo>
                      <a:pt x="0" y="1476"/>
                      <a:pt x="429" y="1905"/>
                      <a:pt x="953" y="1905"/>
                    </a:cubicBezTo>
                    <a:lnTo>
                      <a:pt x="7882" y="1905"/>
                    </a:lnTo>
                    <a:cubicBezTo>
                      <a:pt x="8406" y="1905"/>
                      <a:pt x="8835" y="1476"/>
                      <a:pt x="8835" y="953"/>
                    </a:cubicBezTo>
                    <a:cubicBezTo>
                      <a:pt x="8835" y="429"/>
                      <a:pt x="8406" y="0"/>
                      <a:pt x="788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109;p3"/>
              <p:cNvSpPr/>
              <p:nvPr/>
            </p:nvSpPr>
            <p:spPr>
              <a:xfrm>
                <a:off x="4464048" y="201352"/>
                <a:ext cx="52024" cy="52072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1097" extrusionOk="0">
                    <a:moveTo>
                      <a:pt x="548" y="144"/>
                    </a:moveTo>
                    <a:cubicBezTo>
                      <a:pt x="774" y="144"/>
                      <a:pt x="953" y="322"/>
                      <a:pt x="953" y="549"/>
                    </a:cubicBezTo>
                    <a:cubicBezTo>
                      <a:pt x="953" y="763"/>
                      <a:pt x="774" y="941"/>
                      <a:pt x="548" y="941"/>
                    </a:cubicBezTo>
                    <a:cubicBezTo>
                      <a:pt x="333" y="941"/>
                      <a:pt x="155" y="763"/>
                      <a:pt x="155" y="549"/>
                    </a:cubicBezTo>
                    <a:cubicBezTo>
                      <a:pt x="155" y="322"/>
                      <a:pt x="333" y="144"/>
                      <a:pt x="548" y="144"/>
                    </a:cubicBezTo>
                    <a:close/>
                    <a:moveTo>
                      <a:pt x="548" y="1"/>
                    </a:moveTo>
                    <a:cubicBezTo>
                      <a:pt x="250" y="1"/>
                      <a:pt x="0" y="251"/>
                      <a:pt x="0" y="549"/>
                    </a:cubicBezTo>
                    <a:cubicBezTo>
                      <a:pt x="0" y="846"/>
                      <a:pt x="250" y="1096"/>
                      <a:pt x="548" y="1096"/>
                    </a:cubicBezTo>
                    <a:cubicBezTo>
                      <a:pt x="845" y="1096"/>
                      <a:pt x="1095" y="846"/>
                      <a:pt x="1095" y="549"/>
                    </a:cubicBezTo>
                    <a:cubicBezTo>
                      <a:pt x="1095" y="251"/>
                      <a:pt x="845" y="1"/>
                      <a:pt x="54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10" name="Google Shape;110;p3"/>
          <p:cNvSpPr txBox="1">
            <a:spLocks noGrp="1"/>
          </p:cNvSpPr>
          <p:nvPr>
            <p:ph type="ctrTitle"/>
          </p:nvPr>
        </p:nvSpPr>
        <p:spPr>
          <a:xfrm>
            <a:off x="2492100" y="2123475"/>
            <a:ext cx="4159800" cy="1124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111" name="Google Shape;111;p3"/>
          <p:cNvSpPr txBox="1">
            <a:spLocks noGrp="1"/>
          </p:cNvSpPr>
          <p:nvPr>
            <p:ph type="subTitle" idx="1"/>
          </p:nvPr>
        </p:nvSpPr>
        <p:spPr>
          <a:xfrm>
            <a:off x="2492100" y="3323814"/>
            <a:ext cx="4159800" cy="336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2" name="Google Shape;112;p3"/>
          <p:cNvSpPr txBox="1">
            <a:spLocks noGrp="1"/>
          </p:cNvSpPr>
          <p:nvPr>
            <p:ph type="title" idx="2" hasCustomPrompt="1"/>
          </p:nvPr>
        </p:nvSpPr>
        <p:spPr>
          <a:xfrm>
            <a:off x="2492100" y="1483386"/>
            <a:ext cx="4159800" cy="704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000"/>
              <a:buNone/>
              <a:defRPr sz="7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chemeClr val="accent2"/>
        </a:solidFill>
        <a:effectLst/>
      </p:bgPr>
    </p:bg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4"/>
          <p:cNvSpPr txBox="1">
            <a:spLocks noGrp="1"/>
          </p:cNvSpPr>
          <p:nvPr>
            <p:ph type="body" idx="1"/>
          </p:nvPr>
        </p:nvSpPr>
        <p:spPr>
          <a:xfrm>
            <a:off x="722375" y="1104850"/>
            <a:ext cx="7699200" cy="349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683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15" name="Google Shape;115;p4"/>
          <p:cNvSpPr txBox="1">
            <a:spLocks noGrp="1"/>
          </p:cNvSpPr>
          <p:nvPr>
            <p:ph type="title"/>
          </p:nvPr>
        </p:nvSpPr>
        <p:spPr>
          <a:xfrm>
            <a:off x="722375" y="530750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16" name="Google Shape;116;p4"/>
          <p:cNvGrpSpPr/>
          <p:nvPr/>
        </p:nvGrpSpPr>
        <p:grpSpPr>
          <a:xfrm>
            <a:off x="8264864" y="2136847"/>
            <a:ext cx="1179753" cy="2854241"/>
            <a:chOff x="7907551" y="-114309"/>
            <a:chExt cx="1908059" cy="4616272"/>
          </a:xfrm>
        </p:grpSpPr>
        <p:sp>
          <p:nvSpPr>
            <p:cNvPr id="117" name="Google Shape;117;p4"/>
            <p:cNvSpPr/>
            <p:nvPr/>
          </p:nvSpPr>
          <p:spPr>
            <a:xfrm>
              <a:off x="8606186" y="3608365"/>
              <a:ext cx="39" cy="483371"/>
            </a:xfrm>
            <a:custGeom>
              <a:avLst/>
              <a:gdLst/>
              <a:ahLst/>
              <a:cxnLst/>
              <a:rect l="l" t="t" r="r" b="b"/>
              <a:pathLst>
                <a:path w="1" h="12426" extrusionOk="0">
                  <a:moveTo>
                    <a:pt x="1" y="0"/>
                  </a:moveTo>
                  <a:lnTo>
                    <a:pt x="1" y="124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4"/>
            <p:cNvSpPr/>
            <p:nvPr/>
          </p:nvSpPr>
          <p:spPr>
            <a:xfrm>
              <a:off x="8566430" y="3568608"/>
              <a:ext cx="79551" cy="562883"/>
            </a:xfrm>
            <a:custGeom>
              <a:avLst/>
              <a:gdLst/>
              <a:ahLst/>
              <a:cxnLst/>
              <a:rect l="l" t="t" r="r" b="b"/>
              <a:pathLst>
                <a:path w="2045" h="14470" extrusionOk="0">
                  <a:moveTo>
                    <a:pt x="1023" y="0"/>
                  </a:moveTo>
                  <a:cubicBezTo>
                    <a:pt x="369" y="0"/>
                    <a:pt x="1" y="327"/>
                    <a:pt x="1" y="1022"/>
                  </a:cubicBezTo>
                  <a:lnTo>
                    <a:pt x="1" y="13448"/>
                  </a:lnTo>
                  <a:cubicBezTo>
                    <a:pt x="1" y="13979"/>
                    <a:pt x="369" y="14470"/>
                    <a:pt x="1023" y="14470"/>
                  </a:cubicBezTo>
                  <a:cubicBezTo>
                    <a:pt x="1554" y="14470"/>
                    <a:pt x="2044" y="13979"/>
                    <a:pt x="2044" y="13448"/>
                  </a:cubicBezTo>
                  <a:lnTo>
                    <a:pt x="2044" y="1022"/>
                  </a:lnTo>
                  <a:cubicBezTo>
                    <a:pt x="2044" y="327"/>
                    <a:pt x="1554" y="0"/>
                    <a:pt x="1023" y="0"/>
                  </a:cubicBezTo>
                  <a:close/>
                </a:path>
              </a:pathLst>
            </a:custGeom>
            <a:solidFill>
              <a:schemeClr val="accent1">
                <a:alpha val="122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4"/>
            <p:cNvSpPr/>
            <p:nvPr/>
          </p:nvSpPr>
          <p:spPr>
            <a:xfrm>
              <a:off x="8798589" y="3873900"/>
              <a:ext cx="39" cy="483371"/>
            </a:xfrm>
            <a:custGeom>
              <a:avLst/>
              <a:gdLst/>
              <a:ahLst/>
              <a:cxnLst/>
              <a:rect l="l" t="t" r="r" b="b"/>
              <a:pathLst>
                <a:path w="1" h="12426" extrusionOk="0">
                  <a:moveTo>
                    <a:pt x="0" y="0"/>
                  </a:moveTo>
                  <a:lnTo>
                    <a:pt x="0" y="124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4"/>
            <p:cNvSpPr/>
            <p:nvPr/>
          </p:nvSpPr>
          <p:spPr>
            <a:xfrm>
              <a:off x="8758832" y="3834144"/>
              <a:ext cx="79551" cy="562883"/>
            </a:xfrm>
            <a:custGeom>
              <a:avLst/>
              <a:gdLst/>
              <a:ahLst/>
              <a:cxnLst/>
              <a:rect l="l" t="t" r="r" b="b"/>
              <a:pathLst>
                <a:path w="2045" h="14470" extrusionOk="0">
                  <a:moveTo>
                    <a:pt x="1022" y="0"/>
                  </a:moveTo>
                  <a:cubicBezTo>
                    <a:pt x="532" y="0"/>
                    <a:pt x="0" y="491"/>
                    <a:pt x="0" y="1022"/>
                  </a:cubicBezTo>
                  <a:lnTo>
                    <a:pt x="0" y="13448"/>
                  </a:lnTo>
                  <a:cubicBezTo>
                    <a:pt x="0" y="14102"/>
                    <a:pt x="532" y="14470"/>
                    <a:pt x="1022" y="14470"/>
                  </a:cubicBezTo>
                  <a:cubicBezTo>
                    <a:pt x="1554" y="14470"/>
                    <a:pt x="2044" y="14102"/>
                    <a:pt x="2044" y="13448"/>
                  </a:cubicBezTo>
                  <a:lnTo>
                    <a:pt x="2044" y="1022"/>
                  </a:lnTo>
                  <a:cubicBezTo>
                    <a:pt x="2044" y="491"/>
                    <a:pt x="1554" y="0"/>
                    <a:pt x="1022" y="0"/>
                  </a:cubicBezTo>
                  <a:close/>
                </a:path>
              </a:pathLst>
            </a:custGeom>
            <a:solidFill>
              <a:schemeClr val="accent1">
                <a:alpha val="122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4"/>
            <p:cNvSpPr/>
            <p:nvPr/>
          </p:nvSpPr>
          <p:spPr>
            <a:xfrm>
              <a:off x="7907551" y="-114309"/>
              <a:ext cx="1238654" cy="3139619"/>
            </a:xfrm>
            <a:custGeom>
              <a:avLst/>
              <a:gdLst/>
              <a:ahLst/>
              <a:cxnLst/>
              <a:rect l="l" t="t" r="r" b="b"/>
              <a:pathLst>
                <a:path w="31842" h="80710" extrusionOk="0">
                  <a:moveTo>
                    <a:pt x="3210" y="0"/>
                  </a:moveTo>
                  <a:cubicBezTo>
                    <a:pt x="2252" y="0"/>
                    <a:pt x="1348" y="293"/>
                    <a:pt x="818" y="992"/>
                  </a:cubicBezTo>
                  <a:cubicBezTo>
                    <a:pt x="164" y="1851"/>
                    <a:pt x="1" y="2873"/>
                    <a:pt x="1" y="3894"/>
                  </a:cubicBezTo>
                  <a:cubicBezTo>
                    <a:pt x="1" y="8677"/>
                    <a:pt x="4088" y="12928"/>
                    <a:pt x="3557" y="17710"/>
                  </a:cubicBezTo>
                  <a:cubicBezTo>
                    <a:pt x="3393" y="20408"/>
                    <a:pt x="1513" y="22983"/>
                    <a:pt x="1513" y="25680"/>
                  </a:cubicBezTo>
                  <a:cubicBezTo>
                    <a:pt x="1513" y="29768"/>
                    <a:pt x="5437" y="33038"/>
                    <a:pt x="6295" y="36921"/>
                  </a:cubicBezTo>
                  <a:cubicBezTo>
                    <a:pt x="7481" y="43420"/>
                    <a:pt x="655" y="50736"/>
                    <a:pt x="4579" y="56009"/>
                  </a:cubicBezTo>
                  <a:cubicBezTo>
                    <a:pt x="6295" y="58584"/>
                    <a:pt x="10219" y="59933"/>
                    <a:pt x="10383" y="62998"/>
                  </a:cubicBezTo>
                  <a:cubicBezTo>
                    <a:pt x="10546" y="65369"/>
                    <a:pt x="7971" y="67086"/>
                    <a:pt x="6786" y="69293"/>
                  </a:cubicBezTo>
                  <a:cubicBezTo>
                    <a:pt x="5273" y="71663"/>
                    <a:pt x="5437" y="74729"/>
                    <a:pt x="6786" y="77141"/>
                  </a:cubicBezTo>
                  <a:cubicBezTo>
                    <a:pt x="8254" y="79382"/>
                    <a:pt x="10929" y="80710"/>
                    <a:pt x="13496" y="80710"/>
                  </a:cubicBezTo>
                  <a:cubicBezTo>
                    <a:pt x="13644" y="80710"/>
                    <a:pt x="13792" y="80706"/>
                    <a:pt x="13939" y="80697"/>
                  </a:cubicBezTo>
                  <a:lnTo>
                    <a:pt x="22645" y="79838"/>
                  </a:lnTo>
                  <a:cubicBezTo>
                    <a:pt x="28245" y="79511"/>
                    <a:pt x="31842" y="71663"/>
                    <a:pt x="28245" y="67249"/>
                  </a:cubicBezTo>
                  <a:cubicBezTo>
                    <a:pt x="26569" y="65042"/>
                    <a:pt x="23503" y="63489"/>
                    <a:pt x="22645" y="60791"/>
                  </a:cubicBezTo>
                  <a:cubicBezTo>
                    <a:pt x="21623" y="56540"/>
                    <a:pt x="26732" y="52248"/>
                    <a:pt x="25016" y="48161"/>
                  </a:cubicBezTo>
                  <a:cubicBezTo>
                    <a:pt x="24321" y="46322"/>
                    <a:pt x="22277" y="45300"/>
                    <a:pt x="21092" y="43583"/>
                  </a:cubicBezTo>
                  <a:cubicBezTo>
                    <a:pt x="17863" y="39169"/>
                    <a:pt x="21787" y="32670"/>
                    <a:pt x="20601" y="27397"/>
                  </a:cubicBezTo>
                  <a:cubicBezTo>
                    <a:pt x="19743" y="22615"/>
                    <a:pt x="15124" y="19549"/>
                    <a:pt x="12917" y="15298"/>
                  </a:cubicBezTo>
                  <a:cubicBezTo>
                    <a:pt x="10383" y="10353"/>
                    <a:pt x="10546" y="3404"/>
                    <a:pt x="5764" y="665"/>
                  </a:cubicBezTo>
                  <a:cubicBezTo>
                    <a:pt x="5036" y="252"/>
                    <a:pt x="4100" y="0"/>
                    <a:pt x="3210" y="0"/>
                  </a:cubicBezTo>
                  <a:close/>
                </a:path>
              </a:pathLst>
            </a:custGeom>
            <a:solidFill>
              <a:schemeClr val="accent3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4"/>
            <p:cNvSpPr/>
            <p:nvPr/>
          </p:nvSpPr>
          <p:spPr>
            <a:xfrm>
              <a:off x="8119015" y="89647"/>
              <a:ext cx="596298" cy="2776176"/>
            </a:xfrm>
            <a:custGeom>
              <a:avLst/>
              <a:gdLst/>
              <a:ahLst/>
              <a:cxnLst/>
              <a:rect l="l" t="t" r="r" b="b"/>
              <a:pathLst>
                <a:path w="15329" h="71367" extrusionOk="0">
                  <a:moveTo>
                    <a:pt x="328" y="0"/>
                  </a:moveTo>
                  <a:cubicBezTo>
                    <a:pt x="164" y="0"/>
                    <a:pt x="1" y="205"/>
                    <a:pt x="1" y="368"/>
                  </a:cubicBezTo>
                  <a:cubicBezTo>
                    <a:pt x="164" y="695"/>
                    <a:pt x="5805" y="23339"/>
                    <a:pt x="10219" y="43776"/>
                  </a:cubicBezTo>
                  <a:lnTo>
                    <a:pt x="10219" y="43776"/>
                  </a:lnTo>
                  <a:lnTo>
                    <a:pt x="4252" y="39525"/>
                  </a:lnTo>
                  <a:cubicBezTo>
                    <a:pt x="4252" y="39362"/>
                    <a:pt x="4088" y="39362"/>
                    <a:pt x="4088" y="39362"/>
                  </a:cubicBezTo>
                  <a:cubicBezTo>
                    <a:pt x="3925" y="39362"/>
                    <a:pt x="3925" y="39362"/>
                    <a:pt x="3925" y="39525"/>
                  </a:cubicBezTo>
                  <a:cubicBezTo>
                    <a:pt x="3761" y="39689"/>
                    <a:pt x="3761" y="39852"/>
                    <a:pt x="3925" y="40057"/>
                  </a:cubicBezTo>
                  <a:lnTo>
                    <a:pt x="10056" y="44471"/>
                  </a:lnTo>
                  <a:lnTo>
                    <a:pt x="10219" y="44635"/>
                  </a:lnTo>
                  <a:lnTo>
                    <a:pt x="10383" y="44635"/>
                  </a:lnTo>
                  <a:cubicBezTo>
                    <a:pt x="11568" y="50929"/>
                    <a:pt x="12754" y="57060"/>
                    <a:pt x="13612" y="62170"/>
                  </a:cubicBezTo>
                  <a:lnTo>
                    <a:pt x="8666" y="57060"/>
                  </a:lnTo>
                  <a:cubicBezTo>
                    <a:pt x="8666" y="56897"/>
                    <a:pt x="8503" y="56897"/>
                    <a:pt x="8503" y="56897"/>
                  </a:cubicBezTo>
                  <a:cubicBezTo>
                    <a:pt x="8339" y="56897"/>
                    <a:pt x="8339" y="56897"/>
                    <a:pt x="8176" y="57060"/>
                  </a:cubicBezTo>
                  <a:lnTo>
                    <a:pt x="8176" y="57428"/>
                  </a:lnTo>
                  <a:lnTo>
                    <a:pt x="13775" y="63355"/>
                  </a:lnTo>
                  <a:cubicBezTo>
                    <a:pt x="14307" y="66420"/>
                    <a:pt x="14634" y="69159"/>
                    <a:pt x="14797" y="71366"/>
                  </a:cubicBezTo>
                  <a:lnTo>
                    <a:pt x="15329" y="71366"/>
                  </a:lnTo>
                  <a:cubicBezTo>
                    <a:pt x="15329" y="69322"/>
                    <a:pt x="15002" y="66788"/>
                    <a:pt x="14470" y="64050"/>
                  </a:cubicBezTo>
                  <a:lnTo>
                    <a:pt x="14634" y="64050"/>
                  </a:lnTo>
                  <a:cubicBezTo>
                    <a:pt x="14634" y="64050"/>
                    <a:pt x="14797" y="64050"/>
                    <a:pt x="14797" y="63886"/>
                  </a:cubicBezTo>
                  <a:cubicBezTo>
                    <a:pt x="15002" y="63886"/>
                    <a:pt x="15002" y="63559"/>
                    <a:pt x="14797" y="63559"/>
                  </a:cubicBezTo>
                  <a:lnTo>
                    <a:pt x="14470" y="63028"/>
                  </a:lnTo>
                  <a:cubicBezTo>
                    <a:pt x="11078" y="41406"/>
                    <a:pt x="859" y="695"/>
                    <a:pt x="696" y="205"/>
                  </a:cubicBezTo>
                  <a:cubicBezTo>
                    <a:pt x="696" y="0"/>
                    <a:pt x="491" y="0"/>
                    <a:pt x="328" y="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4"/>
            <p:cNvSpPr/>
            <p:nvPr/>
          </p:nvSpPr>
          <p:spPr>
            <a:xfrm>
              <a:off x="8424307" y="938692"/>
              <a:ext cx="111332" cy="318046"/>
            </a:xfrm>
            <a:custGeom>
              <a:avLst/>
              <a:gdLst/>
              <a:ahLst/>
              <a:cxnLst/>
              <a:rect l="l" t="t" r="r" b="b"/>
              <a:pathLst>
                <a:path w="2862" h="8176" extrusionOk="0">
                  <a:moveTo>
                    <a:pt x="2535" y="1"/>
                  </a:moveTo>
                  <a:cubicBezTo>
                    <a:pt x="2371" y="1"/>
                    <a:pt x="2208" y="164"/>
                    <a:pt x="2208" y="328"/>
                  </a:cubicBezTo>
                  <a:lnTo>
                    <a:pt x="1" y="7808"/>
                  </a:lnTo>
                  <a:cubicBezTo>
                    <a:pt x="1" y="8012"/>
                    <a:pt x="1" y="8176"/>
                    <a:pt x="164" y="8176"/>
                  </a:cubicBezTo>
                  <a:lnTo>
                    <a:pt x="328" y="8176"/>
                  </a:lnTo>
                  <a:cubicBezTo>
                    <a:pt x="491" y="8176"/>
                    <a:pt x="491" y="8176"/>
                    <a:pt x="655" y="8012"/>
                  </a:cubicBezTo>
                  <a:lnTo>
                    <a:pt x="2862" y="491"/>
                  </a:lnTo>
                  <a:cubicBezTo>
                    <a:pt x="2862" y="328"/>
                    <a:pt x="2698" y="164"/>
                    <a:pt x="2535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4"/>
            <p:cNvSpPr/>
            <p:nvPr/>
          </p:nvSpPr>
          <p:spPr>
            <a:xfrm>
              <a:off x="8788417" y="298310"/>
              <a:ext cx="1027193" cy="2682583"/>
            </a:xfrm>
            <a:custGeom>
              <a:avLst/>
              <a:gdLst/>
              <a:ahLst/>
              <a:cxnLst/>
              <a:rect l="l" t="t" r="r" b="b"/>
              <a:pathLst>
                <a:path w="26406" h="68961" extrusionOk="0">
                  <a:moveTo>
                    <a:pt x="18871" y="0"/>
                  </a:moveTo>
                  <a:cubicBezTo>
                    <a:pt x="18467" y="0"/>
                    <a:pt x="18069" y="86"/>
                    <a:pt x="17699" y="277"/>
                  </a:cubicBezTo>
                  <a:cubicBezTo>
                    <a:pt x="17004" y="604"/>
                    <a:pt x="16514" y="1462"/>
                    <a:pt x="16187" y="2321"/>
                  </a:cubicBezTo>
                  <a:cubicBezTo>
                    <a:pt x="14961" y="6081"/>
                    <a:pt x="16841" y="10495"/>
                    <a:pt x="15165" y="14256"/>
                  </a:cubicBezTo>
                  <a:cubicBezTo>
                    <a:pt x="14143" y="16299"/>
                    <a:pt x="12100" y="17648"/>
                    <a:pt x="11241" y="19856"/>
                  </a:cubicBezTo>
                  <a:cubicBezTo>
                    <a:pt x="10056" y="23085"/>
                    <a:pt x="12263" y="26845"/>
                    <a:pt x="11568" y="30237"/>
                  </a:cubicBezTo>
                  <a:cubicBezTo>
                    <a:pt x="10710" y="35715"/>
                    <a:pt x="3230" y="39434"/>
                    <a:pt x="4742" y="44707"/>
                  </a:cubicBezTo>
                  <a:cubicBezTo>
                    <a:pt x="5437" y="47282"/>
                    <a:pt x="8176" y="49326"/>
                    <a:pt x="7317" y="51696"/>
                  </a:cubicBezTo>
                  <a:cubicBezTo>
                    <a:pt x="6786" y="53740"/>
                    <a:pt x="4415" y="54435"/>
                    <a:pt x="2699" y="55784"/>
                  </a:cubicBezTo>
                  <a:cubicBezTo>
                    <a:pt x="859" y="57173"/>
                    <a:pt x="1" y="59708"/>
                    <a:pt x="491" y="62078"/>
                  </a:cubicBezTo>
                  <a:cubicBezTo>
                    <a:pt x="1023" y="64326"/>
                    <a:pt x="2903" y="66166"/>
                    <a:pt x="5110" y="66861"/>
                  </a:cubicBezTo>
                  <a:lnTo>
                    <a:pt x="12263" y="68741"/>
                  </a:lnTo>
                  <a:cubicBezTo>
                    <a:pt x="12754" y="68891"/>
                    <a:pt x="13251" y="68961"/>
                    <a:pt x="13745" y="68961"/>
                  </a:cubicBezTo>
                  <a:cubicBezTo>
                    <a:pt x="17699" y="68961"/>
                    <a:pt x="21473" y="64472"/>
                    <a:pt x="20274" y="60402"/>
                  </a:cubicBezTo>
                  <a:cubicBezTo>
                    <a:pt x="19580" y="58195"/>
                    <a:pt x="17536" y="56152"/>
                    <a:pt x="17699" y="53577"/>
                  </a:cubicBezTo>
                  <a:cubicBezTo>
                    <a:pt x="18026" y="50020"/>
                    <a:pt x="23340" y="48140"/>
                    <a:pt x="23136" y="44380"/>
                  </a:cubicBezTo>
                  <a:cubicBezTo>
                    <a:pt x="23136" y="42663"/>
                    <a:pt x="21787" y="41314"/>
                    <a:pt x="21460" y="39598"/>
                  </a:cubicBezTo>
                  <a:cubicBezTo>
                    <a:pt x="20070" y="35183"/>
                    <a:pt x="25016" y="31259"/>
                    <a:pt x="25711" y="26681"/>
                  </a:cubicBezTo>
                  <a:cubicBezTo>
                    <a:pt x="26406" y="22758"/>
                    <a:pt x="23667" y="18997"/>
                    <a:pt x="23340" y="14910"/>
                  </a:cubicBezTo>
                  <a:cubicBezTo>
                    <a:pt x="22645" y="10332"/>
                    <a:pt x="24852" y="4855"/>
                    <a:pt x="21787" y="1462"/>
                  </a:cubicBezTo>
                  <a:cubicBezTo>
                    <a:pt x="21045" y="602"/>
                    <a:pt x="19938" y="0"/>
                    <a:pt x="18871" y="0"/>
                  </a:cubicBezTo>
                  <a:close/>
                </a:path>
              </a:pathLst>
            </a:custGeom>
            <a:solidFill>
              <a:schemeClr val="accent3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4"/>
            <p:cNvSpPr/>
            <p:nvPr/>
          </p:nvSpPr>
          <p:spPr>
            <a:xfrm>
              <a:off x="9179562" y="495109"/>
              <a:ext cx="410278" cy="2370722"/>
            </a:xfrm>
            <a:custGeom>
              <a:avLst/>
              <a:gdLst/>
              <a:ahLst/>
              <a:cxnLst/>
              <a:rect l="l" t="t" r="r" b="b"/>
              <a:pathLst>
                <a:path w="10547" h="60944" extrusionOk="0">
                  <a:moveTo>
                    <a:pt x="10383" y="0"/>
                  </a:moveTo>
                  <a:cubicBezTo>
                    <a:pt x="10219" y="0"/>
                    <a:pt x="10015" y="0"/>
                    <a:pt x="10015" y="164"/>
                  </a:cubicBezTo>
                  <a:cubicBezTo>
                    <a:pt x="10015" y="491"/>
                    <a:pt x="7971" y="19906"/>
                    <a:pt x="5437" y="37277"/>
                  </a:cubicBezTo>
                  <a:lnTo>
                    <a:pt x="2045" y="32168"/>
                  </a:lnTo>
                  <a:cubicBezTo>
                    <a:pt x="2045" y="32168"/>
                    <a:pt x="2045" y="32004"/>
                    <a:pt x="1840" y="32004"/>
                  </a:cubicBezTo>
                  <a:lnTo>
                    <a:pt x="1677" y="32168"/>
                  </a:lnTo>
                  <a:cubicBezTo>
                    <a:pt x="1677" y="32168"/>
                    <a:pt x="1513" y="32331"/>
                    <a:pt x="1677" y="32495"/>
                  </a:cubicBezTo>
                  <a:lnTo>
                    <a:pt x="5274" y="37972"/>
                  </a:lnTo>
                  <a:lnTo>
                    <a:pt x="5437" y="37972"/>
                  </a:lnTo>
                  <a:cubicBezTo>
                    <a:pt x="4579" y="43408"/>
                    <a:pt x="3720" y="48518"/>
                    <a:pt x="2862" y="52768"/>
                  </a:cubicBezTo>
                  <a:lnTo>
                    <a:pt x="491" y="47332"/>
                  </a:lnTo>
                  <a:cubicBezTo>
                    <a:pt x="491" y="47169"/>
                    <a:pt x="328" y="47169"/>
                    <a:pt x="328" y="47169"/>
                  </a:cubicBezTo>
                  <a:lnTo>
                    <a:pt x="164" y="47169"/>
                  </a:lnTo>
                  <a:cubicBezTo>
                    <a:pt x="1" y="47169"/>
                    <a:pt x="1" y="47332"/>
                    <a:pt x="1" y="47496"/>
                  </a:cubicBezTo>
                  <a:lnTo>
                    <a:pt x="2699" y="53790"/>
                  </a:lnTo>
                  <a:cubicBezTo>
                    <a:pt x="2208" y="56692"/>
                    <a:pt x="1513" y="59063"/>
                    <a:pt x="1023" y="60943"/>
                  </a:cubicBezTo>
                  <a:lnTo>
                    <a:pt x="1513" y="60943"/>
                  </a:lnTo>
                  <a:cubicBezTo>
                    <a:pt x="2045" y="59267"/>
                    <a:pt x="2535" y="57019"/>
                    <a:pt x="3066" y="54485"/>
                  </a:cubicBezTo>
                  <a:lnTo>
                    <a:pt x="3393" y="54485"/>
                  </a:lnTo>
                  <a:cubicBezTo>
                    <a:pt x="3393" y="54485"/>
                    <a:pt x="3557" y="54322"/>
                    <a:pt x="3393" y="54158"/>
                  </a:cubicBezTo>
                  <a:lnTo>
                    <a:pt x="3230" y="53627"/>
                  </a:lnTo>
                  <a:cubicBezTo>
                    <a:pt x="6786" y="35560"/>
                    <a:pt x="10546" y="654"/>
                    <a:pt x="10546" y="164"/>
                  </a:cubicBezTo>
                  <a:cubicBezTo>
                    <a:pt x="10546" y="164"/>
                    <a:pt x="10546" y="0"/>
                    <a:pt x="10383" y="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4"/>
            <p:cNvSpPr/>
            <p:nvPr/>
          </p:nvSpPr>
          <p:spPr>
            <a:xfrm>
              <a:off x="9476919" y="1275805"/>
              <a:ext cx="179718" cy="225815"/>
            </a:xfrm>
            <a:custGeom>
              <a:avLst/>
              <a:gdLst/>
              <a:ahLst/>
              <a:cxnLst/>
              <a:rect l="l" t="t" r="r" b="b"/>
              <a:pathLst>
                <a:path w="4620" h="5805" extrusionOk="0">
                  <a:moveTo>
                    <a:pt x="4251" y="0"/>
                  </a:moveTo>
                  <a:cubicBezTo>
                    <a:pt x="4088" y="0"/>
                    <a:pt x="4088" y="0"/>
                    <a:pt x="4088" y="164"/>
                  </a:cubicBezTo>
                  <a:lnTo>
                    <a:pt x="0" y="5477"/>
                  </a:lnTo>
                  <a:cubicBezTo>
                    <a:pt x="0" y="5477"/>
                    <a:pt x="0" y="5641"/>
                    <a:pt x="164" y="5804"/>
                  </a:cubicBezTo>
                  <a:lnTo>
                    <a:pt x="532" y="5804"/>
                  </a:lnTo>
                  <a:lnTo>
                    <a:pt x="4415" y="368"/>
                  </a:lnTo>
                  <a:cubicBezTo>
                    <a:pt x="4619" y="368"/>
                    <a:pt x="4415" y="164"/>
                    <a:pt x="4415" y="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4"/>
            <p:cNvSpPr/>
            <p:nvPr/>
          </p:nvSpPr>
          <p:spPr>
            <a:xfrm>
              <a:off x="8106294" y="2865830"/>
              <a:ext cx="1510565" cy="1636134"/>
            </a:xfrm>
            <a:custGeom>
              <a:avLst/>
              <a:gdLst/>
              <a:ahLst/>
              <a:cxnLst/>
              <a:rect l="l" t="t" r="r" b="b"/>
              <a:pathLst>
                <a:path w="38832" h="42060" extrusionOk="0">
                  <a:moveTo>
                    <a:pt x="1" y="0"/>
                  </a:moveTo>
                  <a:lnTo>
                    <a:pt x="5437" y="42059"/>
                  </a:lnTo>
                  <a:lnTo>
                    <a:pt x="34744" y="42059"/>
                  </a:lnTo>
                  <a:lnTo>
                    <a:pt x="38831" y="0"/>
                  </a:lnTo>
                  <a:close/>
                </a:path>
              </a:pathLst>
            </a:custGeom>
            <a:solidFill>
              <a:schemeClr val="accent1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4"/>
            <p:cNvSpPr/>
            <p:nvPr/>
          </p:nvSpPr>
          <p:spPr>
            <a:xfrm>
              <a:off x="8522881" y="3144086"/>
              <a:ext cx="39" cy="483371"/>
            </a:xfrm>
            <a:custGeom>
              <a:avLst/>
              <a:gdLst/>
              <a:ahLst/>
              <a:cxnLst/>
              <a:rect l="l" t="t" r="r" b="b"/>
              <a:pathLst>
                <a:path w="1" h="12426" extrusionOk="0">
                  <a:moveTo>
                    <a:pt x="1" y="0"/>
                  </a:moveTo>
                  <a:lnTo>
                    <a:pt x="1" y="124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4"/>
            <p:cNvSpPr/>
            <p:nvPr/>
          </p:nvSpPr>
          <p:spPr>
            <a:xfrm>
              <a:off x="8483163" y="3104329"/>
              <a:ext cx="79512" cy="562883"/>
            </a:xfrm>
            <a:custGeom>
              <a:avLst/>
              <a:gdLst/>
              <a:ahLst/>
              <a:cxnLst/>
              <a:rect l="l" t="t" r="r" b="b"/>
              <a:pathLst>
                <a:path w="2044" h="14470" extrusionOk="0">
                  <a:moveTo>
                    <a:pt x="1022" y="0"/>
                  </a:moveTo>
                  <a:cubicBezTo>
                    <a:pt x="327" y="0"/>
                    <a:pt x="0" y="368"/>
                    <a:pt x="0" y="1022"/>
                  </a:cubicBezTo>
                  <a:lnTo>
                    <a:pt x="0" y="13448"/>
                  </a:lnTo>
                  <a:cubicBezTo>
                    <a:pt x="0" y="13979"/>
                    <a:pt x="327" y="14470"/>
                    <a:pt x="1022" y="14470"/>
                  </a:cubicBezTo>
                  <a:cubicBezTo>
                    <a:pt x="1553" y="14470"/>
                    <a:pt x="2044" y="13979"/>
                    <a:pt x="2044" y="13448"/>
                  </a:cubicBezTo>
                  <a:lnTo>
                    <a:pt x="2044" y="1022"/>
                  </a:lnTo>
                  <a:cubicBezTo>
                    <a:pt x="2044" y="368"/>
                    <a:pt x="1553" y="0"/>
                    <a:pt x="10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4"/>
            <p:cNvSpPr/>
            <p:nvPr/>
          </p:nvSpPr>
          <p:spPr>
            <a:xfrm>
              <a:off x="9139845" y="3031196"/>
              <a:ext cx="79512" cy="564478"/>
            </a:xfrm>
            <a:custGeom>
              <a:avLst/>
              <a:gdLst/>
              <a:ahLst/>
              <a:cxnLst/>
              <a:rect l="l" t="t" r="r" b="b"/>
              <a:pathLst>
                <a:path w="2044" h="14511" extrusionOk="0">
                  <a:moveTo>
                    <a:pt x="1022" y="0"/>
                  </a:moveTo>
                  <a:cubicBezTo>
                    <a:pt x="491" y="0"/>
                    <a:pt x="0" y="368"/>
                    <a:pt x="0" y="1022"/>
                  </a:cubicBezTo>
                  <a:lnTo>
                    <a:pt x="0" y="13488"/>
                  </a:lnTo>
                  <a:cubicBezTo>
                    <a:pt x="0" y="13979"/>
                    <a:pt x="491" y="14510"/>
                    <a:pt x="1022" y="14510"/>
                  </a:cubicBezTo>
                  <a:cubicBezTo>
                    <a:pt x="1512" y="14510"/>
                    <a:pt x="2044" y="13979"/>
                    <a:pt x="2044" y="13488"/>
                  </a:cubicBezTo>
                  <a:lnTo>
                    <a:pt x="2044" y="1022"/>
                  </a:lnTo>
                  <a:cubicBezTo>
                    <a:pt x="2044" y="368"/>
                    <a:pt x="1512" y="0"/>
                    <a:pt x="10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4"/>
            <p:cNvSpPr/>
            <p:nvPr/>
          </p:nvSpPr>
          <p:spPr>
            <a:xfrm>
              <a:off x="8993540" y="3323729"/>
              <a:ext cx="79551" cy="562922"/>
            </a:xfrm>
            <a:custGeom>
              <a:avLst/>
              <a:gdLst/>
              <a:ahLst/>
              <a:cxnLst/>
              <a:rect l="l" t="t" r="r" b="b"/>
              <a:pathLst>
                <a:path w="2045" h="14471" extrusionOk="0">
                  <a:moveTo>
                    <a:pt x="1022" y="1"/>
                  </a:moveTo>
                  <a:cubicBezTo>
                    <a:pt x="491" y="1"/>
                    <a:pt x="1" y="328"/>
                    <a:pt x="1" y="1023"/>
                  </a:cubicBezTo>
                  <a:lnTo>
                    <a:pt x="1" y="13448"/>
                  </a:lnTo>
                  <a:cubicBezTo>
                    <a:pt x="1" y="14143"/>
                    <a:pt x="491" y="14470"/>
                    <a:pt x="1022" y="14470"/>
                  </a:cubicBezTo>
                  <a:cubicBezTo>
                    <a:pt x="1513" y="14470"/>
                    <a:pt x="2044" y="14143"/>
                    <a:pt x="2044" y="13448"/>
                  </a:cubicBezTo>
                  <a:lnTo>
                    <a:pt x="2044" y="1023"/>
                  </a:lnTo>
                  <a:cubicBezTo>
                    <a:pt x="2044" y="328"/>
                    <a:pt x="1513" y="1"/>
                    <a:pt x="102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4"/>
            <p:cNvSpPr/>
            <p:nvPr/>
          </p:nvSpPr>
          <p:spPr>
            <a:xfrm>
              <a:off x="9165286" y="3733975"/>
              <a:ext cx="79512" cy="569263"/>
            </a:xfrm>
            <a:custGeom>
              <a:avLst/>
              <a:gdLst/>
              <a:ahLst/>
              <a:cxnLst/>
              <a:rect l="l" t="t" r="r" b="b"/>
              <a:pathLst>
                <a:path w="2044" h="14634" extrusionOk="0">
                  <a:moveTo>
                    <a:pt x="1022" y="0"/>
                  </a:moveTo>
                  <a:cubicBezTo>
                    <a:pt x="368" y="0"/>
                    <a:pt x="0" y="532"/>
                    <a:pt x="0" y="1022"/>
                  </a:cubicBezTo>
                  <a:lnTo>
                    <a:pt x="0" y="13611"/>
                  </a:lnTo>
                  <a:cubicBezTo>
                    <a:pt x="0" y="14143"/>
                    <a:pt x="368" y="14633"/>
                    <a:pt x="1022" y="14633"/>
                  </a:cubicBezTo>
                  <a:cubicBezTo>
                    <a:pt x="1553" y="14633"/>
                    <a:pt x="2044" y="14143"/>
                    <a:pt x="2044" y="13611"/>
                  </a:cubicBezTo>
                  <a:lnTo>
                    <a:pt x="2044" y="1022"/>
                  </a:lnTo>
                  <a:cubicBezTo>
                    <a:pt x="2044" y="532"/>
                    <a:pt x="1553" y="0"/>
                    <a:pt x="10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3" name="Google Shape;133;p4"/>
          <p:cNvSpPr/>
          <p:nvPr/>
        </p:nvSpPr>
        <p:spPr>
          <a:xfrm>
            <a:off x="806725" y="4675051"/>
            <a:ext cx="1832405" cy="244805"/>
          </a:xfrm>
          <a:custGeom>
            <a:avLst/>
            <a:gdLst/>
            <a:ahLst/>
            <a:cxnLst/>
            <a:rect l="l" t="t" r="r" b="b"/>
            <a:pathLst>
              <a:path w="55866" h="7463" extrusionOk="0">
                <a:moveTo>
                  <a:pt x="16082" y="0"/>
                </a:moveTo>
                <a:cubicBezTo>
                  <a:pt x="15991" y="0"/>
                  <a:pt x="15916" y="25"/>
                  <a:pt x="15866" y="75"/>
                </a:cubicBezTo>
                <a:lnTo>
                  <a:pt x="8247" y="6542"/>
                </a:lnTo>
                <a:lnTo>
                  <a:pt x="728" y="75"/>
                </a:lnTo>
                <a:cubicBezTo>
                  <a:pt x="634" y="34"/>
                  <a:pt x="528" y="10"/>
                  <a:pt x="428" y="10"/>
                </a:cubicBezTo>
                <a:cubicBezTo>
                  <a:pt x="287" y="10"/>
                  <a:pt x="160" y="58"/>
                  <a:pt x="101" y="176"/>
                </a:cubicBezTo>
                <a:cubicBezTo>
                  <a:pt x="1" y="276"/>
                  <a:pt x="1" y="602"/>
                  <a:pt x="101" y="702"/>
                </a:cubicBezTo>
                <a:lnTo>
                  <a:pt x="8021" y="7369"/>
                </a:lnTo>
                <a:cubicBezTo>
                  <a:pt x="8084" y="7431"/>
                  <a:pt x="8165" y="7463"/>
                  <a:pt x="8256" y="7463"/>
                </a:cubicBezTo>
                <a:cubicBezTo>
                  <a:pt x="8347" y="7463"/>
                  <a:pt x="8447" y="7431"/>
                  <a:pt x="8547" y="7369"/>
                </a:cubicBezTo>
                <a:lnTo>
                  <a:pt x="16066" y="1003"/>
                </a:lnTo>
                <a:lnTo>
                  <a:pt x="23685" y="7369"/>
                </a:lnTo>
                <a:cubicBezTo>
                  <a:pt x="23748" y="7431"/>
                  <a:pt x="23854" y="7463"/>
                  <a:pt x="23958" y="7463"/>
                </a:cubicBezTo>
                <a:cubicBezTo>
                  <a:pt x="24061" y="7463"/>
                  <a:pt x="24161" y="7431"/>
                  <a:pt x="24212" y="7369"/>
                </a:cubicBezTo>
                <a:lnTo>
                  <a:pt x="31831" y="1003"/>
                </a:lnTo>
                <a:lnTo>
                  <a:pt x="39349" y="7369"/>
                </a:lnTo>
                <a:cubicBezTo>
                  <a:pt x="39462" y="7431"/>
                  <a:pt x="39569" y="7463"/>
                  <a:pt x="39672" y="7463"/>
                </a:cubicBezTo>
                <a:cubicBezTo>
                  <a:pt x="39776" y="7463"/>
                  <a:pt x="39876" y="7431"/>
                  <a:pt x="39976" y="7369"/>
                </a:cubicBezTo>
                <a:lnTo>
                  <a:pt x="47495" y="1003"/>
                </a:lnTo>
                <a:lnTo>
                  <a:pt x="55139" y="7369"/>
                </a:lnTo>
                <a:cubicBezTo>
                  <a:pt x="55225" y="7422"/>
                  <a:pt x="55310" y="7453"/>
                  <a:pt x="55388" y="7453"/>
                </a:cubicBezTo>
                <a:cubicBezTo>
                  <a:pt x="55493" y="7453"/>
                  <a:pt x="55583" y="7398"/>
                  <a:pt x="55640" y="7268"/>
                </a:cubicBezTo>
                <a:cubicBezTo>
                  <a:pt x="55866" y="7168"/>
                  <a:pt x="55866" y="6867"/>
                  <a:pt x="55640" y="6742"/>
                </a:cubicBezTo>
                <a:lnTo>
                  <a:pt x="47821" y="75"/>
                </a:lnTo>
                <a:cubicBezTo>
                  <a:pt x="47720" y="25"/>
                  <a:pt x="47614" y="0"/>
                  <a:pt x="47520" y="0"/>
                </a:cubicBezTo>
                <a:cubicBezTo>
                  <a:pt x="47426" y="0"/>
                  <a:pt x="47345" y="25"/>
                  <a:pt x="47294" y="75"/>
                </a:cubicBezTo>
                <a:lnTo>
                  <a:pt x="39675" y="6542"/>
                </a:lnTo>
                <a:lnTo>
                  <a:pt x="32056" y="75"/>
                </a:lnTo>
                <a:cubicBezTo>
                  <a:pt x="32006" y="25"/>
                  <a:pt x="31925" y="0"/>
                  <a:pt x="31831" y="0"/>
                </a:cubicBezTo>
                <a:cubicBezTo>
                  <a:pt x="31737" y="0"/>
                  <a:pt x="31630" y="25"/>
                  <a:pt x="31530" y="75"/>
                </a:cubicBezTo>
                <a:lnTo>
                  <a:pt x="24011" y="6542"/>
                </a:lnTo>
                <a:lnTo>
                  <a:pt x="16392" y="75"/>
                </a:lnTo>
                <a:cubicBezTo>
                  <a:pt x="16279" y="25"/>
                  <a:pt x="16173" y="0"/>
                  <a:pt x="1608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34" name="Google Shape;134;p4"/>
          <p:cNvCxnSpPr/>
          <p:nvPr/>
        </p:nvCxnSpPr>
        <p:spPr>
          <a:xfrm rot="10800000">
            <a:off x="7381950" y="4895850"/>
            <a:ext cx="1133400" cy="0"/>
          </a:xfrm>
          <a:prstGeom prst="straightConnector1">
            <a:avLst/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5" name="Google Shape;195;p9"/>
          <p:cNvGrpSpPr/>
          <p:nvPr/>
        </p:nvGrpSpPr>
        <p:grpSpPr>
          <a:xfrm>
            <a:off x="-9513" y="-6"/>
            <a:ext cx="9177947" cy="5143519"/>
            <a:chOff x="-9513" y="-6"/>
            <a:chExt cx="9177947" cy="5143519"/>
          </a:xfrm>
        </p:grpSpPr>
        <p:sp>
          <p:nvSpPr>
            <p:cNvPr id="196" name="Google Shape;196;p9"/>
            <p:cNvSpPr/>
            <p:nvPr/>
          </p:nvSpPr>
          <p:spPr>
            <a:xfrm>
              <a:off x="319050" y="283350"/>
              <a:ext cx="8505900" cy="4576800"/>
            </a:xfrm>
            <a:prstGeom prst="roundRect">
              <a:avLst>
                <a:gd name="adj" fmla="val 3396"/>
              </a:avLst>
            </a:prstGeom>
            <a:solidFill>
              <a:schemeClr val="accent4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9"/>
            <p:cNvSpPr/>
            <p:nvPr/>
          </p:nvSpPr>
          <p:spPr>
            <a:xfrm>
              <a:off x="7132742" y="2"/>
              <a:ext cx="1612254" cy="1208486"/>
            </a:xfrm>
            <a:custGeom>
              <a:avLst/>
              <a:gdLst/>
              <a:ahLst/>
              <a:cxnLst/>
              <a:rect l="l" t="t" r="r" b="b"/>
              <a:pathLst>
                <a:path w="22809" h="18394" extrusionOk="0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9"/>
            <p:cNvSpPr/>
            <p:nvPr/>
          </p:nvSpPr>
          <p:spPr>
            <a:xfrm>
              <a:off x="6426313" y="-6"/>
              <a:ext cx="1250789" cy="937634"/>
            </a:xfrm>
            <a:custGeom>
              <a:avLst/>
              <a:gdLst/>
              <a:ahLst/>
              <a:cxnLst/>
              <a:rect l="l" t="t" r="r" b="b"/>
              <a:pathLst>
                <a:path w="22809" h="18394" extrusionOk="0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9"/>
            <p:cNvSpPr/>
            <p:nvPr/>
          </p:nvSpPr>
          <p:spPr>
            <a:xfrm>
              <a:off x="743298" y="3878776"/>
              <a:ext cx="1664900" cy="1264737"/>
            </a:xfrm>
            <a:custGeom>
              <a:avLst/>
              <a:gdLst/>
              <a:ahLst/>
              <a:cxnLst/>
              <a:rect l="l" t="t" r="r" b="b"/>
              <a:pathLst>
                <a:path w="24157" h="19743" extrusionOk="0">
                  <a:moveTo>
                    <a:pt x="1676" y="0"/>
                  </a:moveTo>
                  <a:cubicBezTo>
                    <a:pt x="1185" y="0"/>
                    <a:pt x="818" y="164"/>
                    <a:pt x="491" y="532"/>
                  </a:cubicBezTo>
                  <a:cubicBezTo>
                    <a:pt x="0" y="1022"/>
                    <a:pt x="0" y="2044"/>
                    <a:pt x="654" y="2575"/>
                  </a:cubicBezTo>
                  <a:lnTo>
                    <a:pt x="19742" y="19743"/>
                  </a:lnTo>
                  <a:lnTo>
                    <a:pt x="24157" y="19743"/>
                  </a:lnTo>
                  <a:lnTo>
                    <a:pt x="2534" y="327"/>
                  </a:lnTo>
                  <a:cubicBezTo>
                    <a:pt x="2371" y="0"/>
                    <a:pt x="2044" y="0"/>
                    <a:pt x="1676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9"/>
            <p:cNvSpPr/>
            <p:nvPr/>
          </p:nvSpPr>
          <p:spPr>
            <a:xfrm rot="10800000">
              <a:off x="-9513" y="3652041"/>
              <a:ext cx="1143784" cy="1085055"/>
            </a:xfrm>
            <a:custGeom>
              <a:avLst/>
              <a:gdLst/>
              <a:ahLst/>
              <a:cxnLst/>
              <a:rect l="l" t="t" r="r" b="b"/>
              <a:pathLst>
                <a:path w="15860" h="16187" extrusionOk="0">
                  <a:moveTo>
                    <a:pt x="1717" y="0"/>
                  </a:moveTo>
                  <a:cubicBezTo>
                    <a:pt x="1186" y="0"/>
                    <a:pt x="859" y="204"/>
                    <a:pt x="532" y="531"/>
                  </a:cubicBezTo>
                  <a:cubicBezTo>
                    <a:pt x="1" y="1022"/>
                    <a:pt x="1" y="2044"/>
                    <a:pt x="696" y="2575"/>
                  </a:cubicBezTo>
                  <a:lnTo>
                    <a:pt x="15860" y="16186"/>
                  </a:lnTo>
                  <a:lnTo>
                    <a:pt x="15860" y="12467"/>
                  </a:lnTo>
                  <a:lnTo>
                    <a:pt x="15860" y="12262"/>
                  </a:lnTo>
                  <a:lnTo>
                    <a:pt x="2576" y="368"/>
                  </a:lnTo>
                  <a:cubicBezTo>
                    <a:pt x="2371" y="204"/>
                    <a:pt x="2044" y="0"/>
                    <a:pt x="1717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9"/>
            <p:cNvSpPr/>
            <p:nvPr/>
          </p:nvSpPr>
          <p:spPr>
            <a:xfrm rot="10800000">
              <a:off x="-9513" y="2774418"/>
              <a:ext cx="1143784" cy="1085055"/>
            </a:xfrm>
            <a:custGeom>
              <a:avLst/>
              <a:gdLst/>
              <a:ahLst/>
              <a:cxnLst/>
              <a:rect l="l" t="t" r="r" b="b"/>
              <a:pathLst>
                <a:path w="15860" h="16187" extrusionOk="0">
                  <a:moveTo>
                    <a:pt x="1717" y="0"/>
                  </a:moveTo>
                  <a:cubicBezTo>
                    <a:pt x="1186" y="0"/>
                    <a:pt x="859" y="204"/>
                    <a:pt x="532" y="531"/>
                  </a:cubicBezTo>
                  <a:cubicBezTo>
                    <a:pt x="1" y="1022"/>
                    <a:pt x="1" y="2044"/>
                    <a:pt x="696" y="2575"/>
                  </a:cubicBezTo>
                  <a:lnTo>
                    <a:pt x="15860" y="16186"/>
                  </a:lnTo>
                  <a:lnTo>
                    <a:pt x="15860" y="12467"/>
                  </a:lnTo>
                  <a:lnTo>
                    <a:pt x="15860" y="12262"/>
                  </a:lnTo>
                  <a:lnTo>
                    <a:pt x="2576" y="368"/>
                  </a:lnTo>
                  <a:cubicBezTo>
                    <a:pt x="2371" y="204"/>
                    <a:pt x="2044" y="0"/>
                    <a:pt x="1717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9"/>
            <p:cNvSpPr/>
            <p:nvPr/>
          </p:nvSpPr>
          <p:spPr>
            <a:xfrm>
              <a:off x="7972352" y="1381124"/>
              <a:ext cx="1196082" cy="1134709"/>
            </a:xfrm>
            <a:custGeom>
              <a:avLst/>
              <a:gdLst/>
              <a:ahLst/>
              <a:cxnLst/>
              <a:rect l="l" t="t" r="r" b="b"/>
              <a:pathLst>
                <a:path w="15860" h="16187" extrusionOk="0">
                  <a:moveTo>
                    <a:pt x="1717" y="0"/>
                  </a:moveTo>
                  <a:cubicBezTo>
                    <a:pt x="1186" y="0"/>
                    <a:pt x="859" y="204"/>
                    <a:pt x="532" y="531"/>
                  </a:cubicBezTo>
                  <a:cubicBezTo>
                    <a:pt x="1" y="1022"/>
                    <a:pt x="1" y="2044"/>
                    <a:pt x="696" y="2575"/>
                  </a:cubicBezTo>
                  <a:lnTo>
                    <a:pt x="15860" y="16186"/>
                  </a:lnTo>
                  <a:lnTo>
                    <a:pt x="15860" y="12467"/>
                  </a:lnTo>
                  <a:lnTo>
                    <a:pt x="15860" y="12262"/>
                  </a:lnTo>
                  <a:lnTo>
                    <a:pt x="2576" y="368"/>
                  </a:lnTo>
                  <a:cubicBezTo>
                    <a:pt x="2371" y="204"/>
                    <a:pt x="2044" y="0"/>
                    <a:pt x="1717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3" name="Google Shape;203;p9"/>
          <p:cNvSpPr txBox="1">
            <a:spLocks noGrp="1"/>
          </p:cNvSpPr>
          <p:nvPr>
            <p:ph type="ctrTitle"/>
          </p:nvPr>
        </p:nvSpPr>
        <p:spPr>
          <a:xfrm>
            <a:off x="4969070" y="1686150"/>
            <a:ext cx="3441000" cy="426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grpSp>
        <p:nvGrpSpPr>
          <p:cNvPr id="204" name="Google Shape;204;p9"/>
          <p:cNvGrpSpPr/>
          <p:nvPr/>
        </p:nvGrpSpPr>
        <p:grpSpPr>
          <a:xfrm>
            <a:off x="4281415" y="75177"/>
            <a:ext cx="581170" cy="125403"/>
            <a:chOff x="4685288" y="186288"/>
            <a:chExt cx="419375" cy="90485"/>
          </a:xfrm>
        </p:grpSpPr>
        <p:sp>
          <p:nvSpPr>
            <p:cNvPr id="205" name="Google Shape;205;p9"/>
            <p:cNvSpPr/>
            <p:nvPr/>
          </p:nvSpPr>
          <p:spPr>
            <a:xfrm>
              <a:off x="4687513" y="186288"/>
              <a:ext cx="414900" cy="822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06" name="Google Shape;206;p9"/>
            <p:cNvGrpSpPr/>
            <p:nvPr/>
          </p:nvGrpSpPr>
          <p:grpSpPr>
            <a:xfrm>
              <a:off x="4685288" y="186300"/>
              <a:ext cx="419375" cy="90473"/>
              <a:chOff x="4390000" y="182175"/>
              <a:chExt cx="419375" cy="90473"/>
            </a:xfrm>
          </p:grpSpPr>
          <p:sp>
            <p:nvSpPr>
              <p:cNvPr id="207" name="Google Shape;207;p9"/>
              <p:cNvSpPr/>
              <p:nvPr/>
            </p:nvSpPr>
            <p:spPr>
              <a:xfrm>
                <a:off x="4390000" y="182175"/>
                <a:ext cx="419375" cy="90473"/>
              </a:xfrm>
              <a:custGeom>
                <a:avLst/>
                <a:gdLst/>
                <a:ahLst/>
                <a:cxnLst/>
                <a:rect l="l" t="t" r="r" b="b"/>
                <a:pathLst>
                  <a:path w="8835" h="1906" extrusionOk="0">
                    <a:moveTo>
                      <a:pt x="7882" y="155"/>
                    </a:moveTo>
                    <a:cubicBezTo>
                      <a:pt x="8323" y="155"/>
                      <a:pt x="8680" y="512"/>
                      <a:pt x="8680" y="953"/>
                    </a:cubicBezTo>
                    <a:cubicBezTo>
                      <a:pt x="8680" y="1393"/>
                      <a:pt x="8323" y="1750"/>
                      <a:pt x="7882" y="1750"/>
                    </a:cubicBezTo>
                    <a:lnTo>
                      <a:pt x="953" y="1750"/>
                    </a:lnTo>
                    <a:cubicBezTo>
                      <a:pt x="512" y="1750"/>
                      <a:pt x="155" y="1393"/>
                      <a:pt x="155" y="953"/>
                    </a:cubicBezTo>
                    <a:cubicBezTo>
                      <a:pt x="155" y="512"/>
                      <a:pt x="512" y="155"/>
                      <a:pt x="953" y="155"/>
                    </a:cubicBezTo>
                    <a:close/>
                    <a:moveTo>
                      <a:pt x="953" y="0"/>
                    </a:moveTo>
                    <a:cubicBezTo>
                      <a:pt x="429" y="0"/>
                      <a:pt x="0" y="429"/>
                      <a:pt x="0" y="953"/>
                    </a:cubicBezTo>
                    <a:cubicBezTo>
                      <a:pt x="0" y="1476"/>
                      <a:pt x="429" y="1905"/>
                      <a:pt x="953" y="1905"/>
                    </a:cubicBezTo>
                    <a:lnTo>
                      <a:pt x="7882" y="1905"/>
                    </a:lnTo>
                    <a:cubicBezTo>
                      <a:pt x="8406" y="1905"/>
                      <a:pt x="8835" y="1476"/>
                      <a:pt x="8835" y="953"/>
                    </a:cubicBezTo>
                    <a:cubicBezTo>
                      <a:pt x="8835" y="429"/>
                      <a:pt x="8406" y="0"/>
                      <a:pt x="788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208;p9"/>
              <p:cNvSpPr/>
              <p:nvPr/>
            </p:nvSpPr>
            <p:spPr>
              <a:xfrm>
                <a:off x="4464048" y="201352"/>
                <a:ext cx="52024" cy="52072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1097" extrusionOk="0">
                    <a:moveTo>
                      <a:pt x="548" y="144"/>
                    </a:moveTo>
                    <a:cubicBezTo>
                      <a:pt x="774" y="144"/>
                      <a:pt x="953" y="322"/>
                      <a:pt x="953" y="549"/>
                    </a:cubicBezTo>
                    <a:cubicBezTo>
                      <a:pt x="953" y="763"/>
                      <a:pt x="774" y="941"/>
                      <a:pt x="548" y="941"/>
                    </a:cubicBezTo>
                    <a:cubicBezTo>
                      <a:pt x="333" y="941"/>
                      <a:pt x="155" y="763"/>
                      <a:pt x="155" y="549"/>
                    </a:cubicBezTo>
                    <a:cubicBezTo>
                      <a:pt x="155" y="322"/>
                      <a:pt x="333" y="144"/>
                      <a:pt x="548" y="144"/>
                    </a:cubicBezTo>
                    <a:close/>
                    <a:moveTo>
                      <a:pt x="548" y="1"/>
                    </a:moveTo>
                    <a:cubicBezTo>
                      <a:pt x="250" y="1"/>
                      <a:pt x="0" y="251"/>
                      <a:pt x="0" y="549"/>
                    </a:cubicBezTo>
                    <a:cubicBezTo>
                      <a:pt x="0" y="846"/>
                      <a:pt x="250" y="1096"/>
                      <a:pt x="548" y="1096"/>
                    </a:cubicBezTo>
                    <a:cubicBezTo>
                      <a:pt x="845" y="1096"/>
                      <a:pt x="1095" y="846"/>
                      <a:pt x="1095" y="549"/>
                    </a:cubicBezTo>
                    <a:cubicBezTo>
                      <a:pt x="1095" y="251"/>
                      <a:pt x="845" y="1"/>
                      <a:pt x="54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09" name="Google Shape;209;p9"/>
          <p:cNvSpPr txBox="1">
            <a:spLocks noGrp="1"/>
          </p:cNvSpPr>
          <p:nvPr>
            <p:ph type="subTitle" idx="1"/>
          </p:nvPr>
        </p:nvSpPr>
        <p:spPr>
          <a:xfrm>
            <a:off x="4876800" y="2313025"/>
            <a:ext cx="3029100" cy="122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accent5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3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9" name="Google Shape;229;p13"/>
          <p:cNvGrpSpPr/>
          <p:nvPr/>
        </p:nvGrpSpPr>
        <p:grpSpPr>
          <a:xfrm>
            <a:off x="-9513" y="-6"/>
            <a:ext cx="9177947" cy="5143519"/>
            <a:chOff x="-9513" y="-6"/>
            <a:chExt cx="9177947" cy="5143519"/>
          </a:xfrm>
        </p:grpSpPr>
        <p:sp>
          <p:nvSpPr>
            <p:cNvPr id="230" name="Google Shape;230;p13"/>
            <p:cNvSpPr/>
            <p:nvPr/>
          </p:nvSpPr>
          <p:spPr>
            <a:xfrm>
              <a:off x="319050" y="283350"/>
              <a:ext cx="8505900" cy="4576800"/>
            </a:xfrm>
            <a:prstGeom prst="roundRect">
              <a:avLst>
                <a:gd name="adj" fmla="val 3396"/>
              </a:avLst>
            </a:prstGeom>
            <a:solidFill>
              <a:schemeClr val="accent4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13"/>
            <p:cNvSpPr/>
            <p:nvPr/>
          </p:nvSpPr>
          <p:spPr>
            <a:xfrm flipH="1">
              <a:off x="109125" y="2"/>
              <a:ext cx="1612254" cy="1208486"/>
            </a:xfrm>
            <a:custGeom>
              <a:avLst/>
              <a:gdLst/>
              <a:ahLst/>
              <a:cxnLst/>
              <a:rect l="l" t="t" r="r" b="b"/>
              <a:pathLst>
                <a:path w="22809" h="18394" extrusionOk="0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13"/>
            <p:cNvSpPr/>
            <p:nvPr/>
          </p:nvSpPr>
          <p:spPr>
            <a:xfrm flipH="1">
              <a:off x="1100819" y="-6"/>
              <a:ext cx="1250789" cy="937634"/>
            </a:xfrm>
            <a:custGeom>
              <a:avLst/>
              <a:gdLst/>
              <a:ahLst/>
              <a:cxnLst/>
              <a:rect l="l" t="t" r="r" b="b"/>
              <a:pathLst>
                <a:path w="22809" h="18394" extrusionOk="0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13"/>
            <p:cNvSpPr/>
            <p:nvPr/>
          </p:nvSpPr>
          <p:spPr>
            <a:xfrm flipH="1">
              <a:off x="6750722" y="3878776"/>
              <a:ext cx="1664900" cy="1264737"/>
            </a:xfrm>
            <a:custGeom>
              <a:avLst/>
              <a:gdLst/>
              <a:ahLst/>
              <a:cxnLst/>
              <a:rect l="l" t="t" r="r" b="b"/>
              <a:pathLst>
                <a:path w="24157" h="19743" extrusionOk="0">
                  <a:moveTo>
                    <a:pt x="1676" y="0"/>
                  </a:moveTo>
                  <a:cubicBezTo>
                    <a:pt x="1185" y="0"/>
                    <a:pt x="818" y="164"/>
                    <a:pt x="491" y="532"/>
                  </a:cubicBezTo>
                  <a:cubicBezTo>
                    <a:pt x="0" y="1022"/>
                    <a:pt x="0" y="2044"/>
                    <a:pt x="654" y="2575"/>
                  </a:cubicBezTo>
                  <a:lnTo>
                    <a:pt x="19742" y="19743"/>
                  </a:lnTo>
                  <a:lnTo>
                    <a:pt x="24157" y="19743"/>
                  </a:lnTo>
                  <a:lnTo>
                    <a:pt x="2534" y="327"/>
                  </a:lnTo>
                  <a:cubicBezTo>
                    <a:pt x="2371" y="0"/>
                    <a:pt x="2044" y="0"/>
                    <a:pt x="1676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13"/>
            <p:cNvSpPr/>
            <p:nvPr/>
          </p:nvSpPr>
          <p:spPr>
            <a:xfrm rot="10800000" flipH="1">
              <a:off x="8024650" y="2432841"/>
              <a:ext cx="1143784" cy="1085055"/>
            </a:xfrm>
            <a:custGeom>
              <a:avLst/>
              <a:gdLst/>
              <a:ahLst/>
              <a:cxnLst/>
              <a:rect l="l" t="t" r="r" b="b"/>
              <a:pathLst>
                <a:path w="15860" h="16187" extrusionOk="0">
                  <a:moveTo>
                    <a:pt x="1717" y="0"/>
                  </a:moveTo>
                  <a:cubicBezTo>
                    <a:pt x="1186" y="0"/>
                    <a:pt x="859" y="204"/>
                    <a:pt x="532" y="531"/>
                  </a:cubicBezTo>
                  <a:cubicBezTo>
                    <a:pt x="1" y="1022"/>
                    <a:pt x="1" y="2044"/>
                    <a:pt x="696" y="2575"/>
                  </a:cubicBezTo>
                  <a:lnTo>
                    <a:pt x="15860" y="16186"/>
                  </a:lnTo>
                  <a:lnTo>
                    <a:pt x="15860" y="12467"/>
                  </a:lnTo>
                  <a:lnTo>
                    <a:pt x="15860" y="12262"/>
                  </a:lnTo>
                  <a:lnTo>
                    <a:pt x="2576" y="368"/>
                  </a:lnTo>
                  <a:cubicBezTo>
                    <a:pt x="2371" y="204"/>
                    <a:pt x="2044" y="0"/>
                    <a:pt x="1717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13"/>
            <p:cNvSpPr/>
            <p:nvPr/>
          </p:nvSpPr>
          <p:spPr>
            <a:xfrm rot="10800000" flipH="1">
              <a:off x="8024650" y="259818"/>
              <a:ext cx="1143784" cy="1085055"/>
            </a:xfrm>
            <a:custGeom>
              <a:avLst/>
              <a:gdLst/>
              <a:ahLst/>
              <a:cxnLst/>
              <a:rect l="l" t="t" r="r" b="b"/>
              <a:pathLst>
                <a:path w="15860" h="16187" extrusionOk="0">
                  <a:moveTo>
                    <a:pt x="1717" y="0"/>
                  </a:moveTo>
                  <a:cubicBezTo>
                    <a:pt x="1186" y="0"/>
                    <a:pt x="859" y="204"/>
                    <a:pt x="532" y="531"/>
                  </a:cubicBezTo>
                  <a:cubicBezTo>
                    <a:pt x="1" y="1022"/>
                    <a:pt x="1" y="2044"/>
                    <a:pt x="696" y="2575"/>
                  </a:cubicBezTo>
                  <a:lnTo>
                    <a:pt x="15860" y="16186"/>
                  </a:lnTo>
                  <a:lnTo>
                    <a:pt x="15860" y="12467"/>
                  </a:lnTo>
                  <a:lnTo>
                    <a:pt x="15860" y="12262"/>
                  </a:lnTo>
                  <a:lnTo>
                    <a:pt x="2576" y="368"/>
                  </a:lnTo>
                  <a:cubicBezTo>
                    <a:pt x="2371" y="204"/>
                    <a:pt x="2044" y="0"/>
                    <a:pt x="1717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13"/>
            <p:cNvSpPr/>
            <p:nvPr/>
          </p:nvSpPr>
          <p:spPr>
            <a:xfrm flipH="1">
              <a:off x="-9513" y="2600324"/>
              <a:ext cx="1196082" cy="1134709"/>
            </a:xfrm>
            <a:custGeom>
              <a:avLst/>
              <a:gdLst/>
              <a:ahLst/>
              <a:cxnLst/>
              <a:rect l="l" t="t" r="r" b="b"/>
              <a:pathLst>
                <a:path w="15860" h="16187" extrusionOk="0">
                  <a:moveTo>
                    <a:pt x="1717" y="0"/>
                  </a:moveTo>
                  <a:cubicBezTo>
                    <a:pt x="1186" y="0"/>
                    <a:pt x="859" y="204"/>
                    <a:pt x="532" y="531"/>
                  </a:cubicBezTo>
                  <a:cubicBezTo>
                    <a:pt x="1" y="1022"/>
                    <a:pt x="1" y="2044"/>
                    <a:pt x="696" y="2575"/>
                  </a:cubicBezTo>
                  <a:lnTo>
                    <a:pt x="15860" y="16186"/>
                  </a:lnTo>
                  <a:lnTo>
                    <a:pt x="15860" y="12467"/>
                  </a:lnTo>
                  <a:lnTo>
                    <a:pt x="15860" y="12262"/>
                  </a:lnTo>
                  <a:lnTo>
                    <a:pt x="2576" y="368"/>
                  </a:lnTo>
                  <a:cubicBezTo>
                    <a:pt x="2371" y="204"/>
                    <a:pt x="2044" y="0"/>
                    <a:pt x="1717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7" name="Google Shape;237;p13"/>
          <p:cNvGrpSpPr/>
          <p:nvPr/>
        </p:nvGrpSpPr>
        <p:grpSpPr>
          <a:xfrm>
            <a:off x="4281415" y="75177"/>
            <a:ext cx="581170" cy="125403"/>
            <a:chOff x="4685288" y="186288"/>
            <a:chExt cx="419375" cy="90485"/>
          </a:xfrm>
        </p:grpSpPr>
        <p:sp>
          <p:nvSpPr>
            <p:cNvPr id="238" name="Google Shape;238;p13"/>
            <p:cNvSpPr/>
            <p:nvPr/>
          </p:nvSpPr>
          <p:spPr>
            <a:xfrm>
              <a:off x="4687513" y="186288"/>
              <a:ext cx="414900" cy="822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9" name="Google Shape;239;p13"/>
            <p:cNvGrpSpPr/>
            <p:nvPr/>
          </p:nvGrpSpPr>
          <p:grpSpPr>
            <a:xfrm>
              <a:off x="4685288" y="186300"/>
              <a:ext cx="419375" cy="90473"/>
              <a:chOff x="4390000" y="182175"/>
              <a:chExt cx="419375" cy="90473"/>
            </a:xfrm>
          </p:grpSpPr>
          <p:sp>
            <p:nvSpPr>
              <p:cNvPr id="240" name="Google Shape;240;p13"/>
              <p:cNvSpPr/>
              <p:nvPr/>
            </p:nvSpPr>
            <p:spPr>
              <a:xfrm>
                <a:off x="4390000" y="182175"/>
                <a:ext cx="419375" cy="90473"/>
              </a:xfrm>
              <a:custGeom>
                <a:avLst/>
                <a:gdLst/>
                <a:ahLst/>
                <a:cxnLst/>
                <a:rect l="l" t="t" r="r" b="b"/>
                <a:pathLst>
                  <a:path w="8835" h="1906" extrusionOk="0">
                    <a:moveTo>
                      <a:pt x="7882" y="155"/>
                    </a:moveTo>
                    <a:cubicBezTo>
                      <a:pt x="8323" y="155"/>
                      <a:pt x="8680" y="512"/>
                      <a:pt x="8680" y="953"/>
                    </a:cubicBezTo>
                    <a:cubicBezTo>
                      <a:pt x="8680" y="1393"/>
                      <a:pt x="8323" y="1750"/>
                      <a:pt x="7882" y="1750"/>
                    </a:cubicBezTo>
                    <a:lnTo>
                      <a:pt x="953" y="1750"/>
                    </a:lnTo>
                    <a:cubicBezTo>
                      <a:pt x="512" y="1750"/>
                      <a:pt x="155" y="1393"/>
                      <a:pt x="155" y="953"/>
                    </a:cubicBezTo>
                    <a:cubicBezTo>
                      <a:pt x="155" y="512"/>
                      <a:pt x="512" y="155"/>
                      <a:pt x="953" y="155"/>
                    </a:cubicBezTo>
                    <a:close/>
                    <a:moveTo>
                      <a:pt x="953" y="0"/>
                    </a:moveTo>
                    <a:cubicBezTo>
                      <a:pt x="429" y="0"/>
                      <a:pt x="0" y="429"/>
                      <a:pt x="0" y="953"/>
                    </a:cubicBezTo>
                    <a:cubicBezTo>
                      <a:pt x="0" y="1476"/>
                      <a:pt x="429" y="1905"/>
                      <a:pt x="953" y="1905"/>
                    </a:cubicBezTo>
                    <a:lnTo>
                      <a:pt x="7882" y="1905"/>
                    </a:lnTo>
                    <a:cubicBezTo>
                      <a:pt x="8406" y="1905"/>
                      <a:pt x="8835" y="1476"/>
                      <a:pt x="8835" y="953"/>
                    </a:cubicBezTo>
                    <a:cubicBezTo>
                      <a:pt x="8835" y="429"/>
                      <a:pt x="8406" y="0"/>
                      <a:pt x="788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41;p13"/>
              <p:cNvSpPr/>
              <p:nvPr/>
            </p:nvSpPr>
            <p:spPr>
              <a:xfrm>
                <a:off x="4464048" y="201352"/>
                <a:ext cx="52024" cy="52072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1097" extrusionOk="0">
                    <a:moveTo>
                      <a:pt x="548" y="144"/>
                    </a:moveTo>
                    <a:cubicBezTo>
                      <a:pt x="774" y="144"/>
                      <a:pt x="953" y="322"/>
                      <a:pt x="953" y="549"/>
                    </a:cubicBezTo>
                    <a:cubicBezTo>
                      <a:pt x="953" y="763"/>
                      <a:pt x="774" y="941"/>
                      <a:pt x="548" y="941"/>
                    </a:cubicBezTo>
                    <a:cubicBezTo>
                      <a:pt x="333" y="941"/>
                      <a:pt x="155" y="763"/>
                      <a:pt x="155" y="549"/>
                    </a:cubicBezTo>
                    <a:cubicBezTo>
                      <a:pt x="155" y="322"/>
                      <a:pt x="333" y="144"/>
                      <a:pt x="548" y="144"/>
                    </a:cubicBezTo>
                    <a:close/>
                    <a:moveTo>
                      <a:pt x="548" y="1"/>
                    </a:moveTo>
                    <a:cubicBezTo>
                      <a:pt x="250" y="1"/>
                      <a:pt x="0" y="251"/>
                      <a:pt x="0" y="549"/>
                    </a:cubicBezTo>
                    <a:cubicBezTo>
                      <a:pt x="0" y="846"/>
                      <a:pt x="250" y="1096"/>
                      <a:pt x="548" y="1096"/>
                    </a:cubicBezTo>
                    <a:cubicBezTo>
                      <a:pt x="845" y="1096"/>
                      <a:pt x="1095" y="846"/>
                      <a:pt x="1095" y="549"/>
                    </a:cubicBezTo>
                    <a:cubicBezTo>
                      <a:pt x="1095" y="251"/>
                      <a:pt x="845" y="1"/>
                      <a:pt x="54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42" name="Google Shape;242;p13"/>
          <p:cNvSpPr txBox="1">
            <a:spLocks noGrp="1"/>
          </p:cNvSpPr>
          <p:nvPr>
            <p:ph type="subTitle" idx="1"/>
          </p:nvPr>
        </p:nvSpPr>
        <p:spPr>
          <a:xfrm>
            <a:off x="1454213" y="2117745"/>
            <a:ext cx="2367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243" name="Google Shape;243;p13"/>
          <p:cNvSpPr txBox="1">
            <a:spLocks noGrp="1"/>
          </p:cNvSpPr>
          <p:nvPr>
            <p:ph type="subTitle" idx="2"/>
          </p:nvPr>
        </p:nvSpPr>
        <p:spPr>
          <a:xfrm>
            <a:off x="5322225" y="2127834"/>
            <a:ext cx="2367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244" name="Google Shape;244;p13"/>
          <p:cNvSpPr txBox="1">
            <a:spLocks noGrp="1"/>
          </p:cNvSpPr>
          <p:nvPr>
            <p:ph type="title" hasCustomPrompt="1"/>
          </p:nvPr>
        </p:nvSpPr>
        <p:spPr>
          <a:xfrm>
            <a:off x="2270363" y="1392503"/>
            <a:ext cx="735300" cy="38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3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45" name="Google Shape;245;p13"/>
          <p:cNvSpPr txBox="1">
            <a:spLocks noGrp="1"/>
          </p:cNvSpPr>
          <p:nvPr>
            <p:ph type="title" idx="3" hasCustomPrompt="1"/>
          </p:nvPr>
        </p:nvSpPr>
        <p:spPr>
          <a:xfrm>
            <a:off x="6130262" y="1393328"/>
            <a:ext cx="735300" cy="38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3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46" name="Google Shape;246;p13"/>
          <p:cNvSpPr txBox="1">
            <a:spLocks noGrp="1"/>
          </p:cNvSpPr>
          <p:nvPr>
            <p:ph type="subTitle" idx="4"/>
          </p:nvPr>
        </p:nvSpPr>
        <p:spPr>
          <a:xfrm>
            <a:off x="1009425" y="1809973"/>
            <a:ext cx="3257100" cy="38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  <p:sp>
        <p:nvSpPr>
          <p:cNvPr id="247" name="Google Shape;247;p13"/>
          <p:cNvSpPr txBox="1">
            <a:spLocks noGrp="1"/>
          </p:cNvSpPr>
          <p:nvPr>
            <p:ph type="subTitle" idx="5"/>
          </p:nvPr>
        </p:nvSpPr>
        <p:spPr>
          <a:xfrm>
            <a:off x="4877475" y="1820073"/>
            <a:ext cx="3257100" cy="38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  <p:sp>
        <p:nvSpPr>
          <p:cNvPr id="248" name="Google Shape;248;p13"/>
          <p:cNvSpPr txBox="1">
            <a:spLocks noGrp="1"/>
          </p:cNvSpPr>
          <p:nvPr>
            <p:ph type="title" idx="6"/>
          </p:nvPr>
        </p:nvSpPr>
        <p:spPr>
          <a:xfrm>
            <a:off x="722375" y="530750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9" name="Google Shape;249;p13"/>
          <p:cNvSpPr txBox="1">
            <a:spLocks noGrp="1"/>
          </p:cNvSpPr>
          <p:nvPr>
            <p:ph type="subTitle" idx="7"/>
          </p:nvPr>
        </p:nvSpPr>
        <p:spPr>
          <a:xfrm>
            <a:off x="1454213" y="3738095"/>
            <a:ext cx="2367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250" name="Google Shape;250;p13"/>
          <p:cNvSpPr txBox="1">
            <a:spLocks noGrp="1"/>
          </p:cNvSpPr>
          <p:nvPr>
            <p:ph type="subTitle" idx="8"/>
          </p:nvPr>
        </p:nvSpPr>
        <p:spPr>
          <a:xfrm>
            <a:off x="5322225" y="3748184"/>
            <a:ext cx="2367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251" name="Google Shape;251;p13"/>
          <p:cNvSpPr txBox="1">
            <a:spLocks noGrp="1"/>
          </p:cNvSpPr>
          <p:nvPr>
            <p:ph type="title" idx="9" hasCustomPrompt="1"/>
          </p:nvPr>
        </p:nvSpPr>
        <p:spPr>
          <a:xfrm>
            <a:off x="2270363" y="3012853"/>
            <a:ext cx="735300" cy="38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3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52" name="Google Shape;252;p13"/>
          <p:cNvSpPr txBox="1">
            <a:spLocks noGrp="1"/>
          </p:cNvSpPr>
          <p:nvPr>
            <p:ph type="title" idx="13" hasCustomPrompt="1"/>
          </p:nvPr>
        </p:nvSpPr>
        <p:spPr>
          <a:xfrm>
            <a:off x="6130262" y="3013678"/>
            <a:ext cx="735300" cy="38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3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53" name="Google Shape;253;p13"/>
          <p:cNvSpPr txBox="1">
            <a:spLocks noGrp="1"/>
          </p:cNvSpPr>
          <p:nvPr>
            <p:ph type="subTitle" idx="14"/>
          </p:nvPr>
        </p:nvSpPr>
        <p:spPr>
          <a:xfrm>
            <a:off x="1009425" y="3430323"/>
            <a:ext cx="3257100" cy="38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  <p:sp>
        <p:nvSpPr>
          <p:cNvPr id="254" name="Google Shape;254;p13"/>
          <p:cNvSpPr txBox="1">
            <a:spLocks noGrp="1"/>
          </p:cNvSpPr>
          <p:nvPr>
            <p:ph type="subTitle" idx="15"/>
          </p:nvPr>
        </p:nvSpPr>
        <p:spPr>
          <a:xfrm>
            <a:off x="4877475" y="3440423"/>
            <a:ext cx="3257100" cy="38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1">
  <p:cSld name="CUSTOM_4">
    <p:bg>
      <p:bgPr>
        <a:solidFill>
          <a:schemeClr val="accent2"/>
        </a:solidFill>
        <a:effectLst/>
      </p:bgPr>
    </p:bg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15"/>
          <p:cNvSpPr txBox="1">
            <a:spLocks noGrp="1"/>
          </p:cNvSpPr>
          <p:nvPr>
            <p:ph type="body" idx="1"/>
          </p:nvPr>
        </p:nvSpPr>
        <p:spPr>
          <a:xfrm>
            <a:off x="5205225" y="1366325"/>
            <a:ext cx="2984700" cy="312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●"/>
              <a:defRPr sz="1600">
                <a:solidFill>
                  <a:schemeClr val="accent3"/>
                </a:solidFill>
              </a:defRPr>
            </a:lvl1pPr>
            <a:lvl2pPr marL="914400" lvl="1" indent="-342900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○"/>
              <a:defRPr sz="1800">
                <a:solidFill>
                  <a:schemeClr val="accent3"/>
                </a:solidFill>
              </a:defRPr>
            </a:lvl2pPr>
            <a:lvl3pPr marL="1371600" lvl="2" indent="-342900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■"/>
              <a:defRPr sz="1800">
                <a:solidFill>
                  <a:schemeClr val="accent3"/>
                </a:solidFill>
              </a:defRPr>
            </a:lvl3pPr>
            <a:lvl4pPr marL="1828800" lvl="3" indent="-342900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●"/>
              <a:defRPr sz="1800">
                <a:solidFill>
                  <a:schemeClr val="accent3"/>
                </a:solidFill>
              </a:defRPr>
            </a:lvl4pPr>
            <a:lvl5pPr marL="2286000" lvl="4" indent="-342900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○"/>
              <a:defRPr sz="1800">
                <a:solidFill>
                  <a:schemeClr val="accent3"/>
                </a:solidFill>
              </a:defRPr>
            </a:lvl5pPr>
            <a:lvl6pPr marL="2743200" lvl="5" indent="-342900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■"/>
              <a:defRPr sz="1800">
                <a:solidFill>
                  <a:schemeClr val="accent3"/>
                </a:solidFill>
              </a:defRPr>
            </a:lvl6pPr>
            <a:lvl7pPr marL="3200400" lvl="6" indent="-342900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●"/>
              <a:defRPr sz="1800">
                <a:solidFill>
                  <a:schemeClr val="accent3"/>
                </a:solidFill>
              </a:defRPr>
            </a:lvl7pPr>
            <a:lvl8pPr marL="3657600" lvl="7" indent="-342900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○"/>
              <a:defRPr sz="1800">
                <a:solidFill>
                  <a:schemeClr val="accent3"/>
                </a:solidFill>
              </a:defRPr>
            </a:lvl8pPr>
            <a:lvl9pPr marL="4114800" lvl="8" indent="-342900" rtl="0"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800"/>
              <a:buChar char="■"/>
              <a:defRPr sz="18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277" name="Google Shape;277;p15"/>
          <p:cNvSpPr txBox="1">
            <a:spLocks noGrp="1"/>
          </p:cNvSpPr>
          <p:nvPr>
            <p:ph type="title"/>
          </p:nvPr>
        </p:nvSpPr>
        <p:spPr>
          <a:xfrm>
            <a:off x="722375" y="530750"/>
            <a:ext cx="792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278" name="Google Shape;278;p15"/>
          <p:cNvGrpSpPr/>
          <p:nvPr/>
        </p:nvGrpSpPr>
        <p:grpSpPr>
          <a:xfrm flipH="1">
            <a:off x="-447600" y="2065597"/>
            <a:ext cx="1179753" cy="2854241"/>
            <a:chOff x="7907551" y="-114309"/>
            <a:chExt cx="1908059" cy="4616272"/>
          </a:xfrm>
        </p:grpSpPr>
        <p:sp>
          <p:nvSpPr>
            <p:cNvPr id="279" name="Google Shape;279;p15"/>
            <p:cNvSpPr/>
            <p:nvPr/>
          </p:nvSpPr>
          <p:spPr>
            <a:xfrm>
              <a:off x="8606186" y="3608365"/>
              <a:ext cx="39" cy="483371"/>
            </a:xfrm>
            <a:custGeom>
              <a:avLst/>
              <a:gdLst/>
              <a:ahLst/>
              <a:cxnLst/>
              <a:rect l="l" t="t" r="r" b="b"/>
              <a:pathLst>
                <a:path w="1" h="12426" extrusionOk="0">
                  <a:moveTo>
                    <a:pt x="1" y="0"/>
                  </a:moveTo>
                  <a:lnTo>
                    <a:pt x="1" y="124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15"/>
            <p:cNvSpPr/>
            <p:nvPr/>
          </p:nvSpPr>
          <p:spPr>
            <a:xfrm>
              <a:off x="8566430" y="3568608"/>
              <a:ext cx="79551" cy="562883"/>
            </a:xfrm>
            <a:custGeom>
              <a:avLst/>
              <a:gdLst/>
              <a:ahLst/>
              <a:cxnLst/>
              <a:rect l="l" t="t" r="r" b="b"/>
              <a:pathLst>
                <a:path w="2045" h="14470" extrusionOk="0">
                  <a:moveTo>
                    <a:pt x="1023" y="0"/>
                  </a:moveTo>
                  <a:cubicBezTo>
                    <a:pt x="369" y="0"/>
                    <a:pt x="1" y="327"/>
                    <a:pt x="1" y="1022"/>
                  </a:cubicBezTo>
                  <a:lnTo>
                    <a:pt x="1" y="13448"/>
                  </a:lnTo>
                  <a:cubicBezTo>
                    <a:pt x="1" y="13979"/>
                    <a:pt x="369" y="14470"/>
                    <a:pt x="1023" y="14470"/>
                  </a:cubicBezTo>
                  <a:cubicBezTo>
                    <a:pt x="1554" y="14470"/>
                    <a:pt x="2044" y="13979"/>
                    <a:pt x="2044" y="13448"/>
                  </a:cubicBezTo>
                  <a:lnTo>
                    <a:pt x="2044" y="1022"/>
                  </a:lnTo>
                  <a:cubicBezTo>
                    <a:pt x="2044" y="327"/>
                    <a:pt x="1554" y="0"/>
                    <a:pt x="1023" y="0"/>
                  </a:cubicBezTo>
                  <a:close/>
                </a:path>
              </a:pathLst>
            </a:custGeom>
            <a:solidFill>
              <a:schemeClr val="accent1">
                <a:alpha val="122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15"/>
            <p:cNvSpPr/>
            <p:nvPr/>
          </p:nvSpPr>
          <p:spPr>
            <a:xfrm>
              <a:off x="8798589" y="3873900"/>
              <a:ext cx="39" cy="483371"/>
            </a:xfrm>
            <a:custGeom>
              <a:avLst/>
              <a:gdLst/>
              <a:ahLst/>
              <a:cxnLst/>
              <a:rect l="l" t="t" r="r" b="b"/>
              <a:pathLst>
                <a:path w="1" h="12426" extrusionOk="0">
                  <a:moveTo>
                    <a:pt x="0" y="0"/>
                  </a:moveTo>
                  <a:lnTo>
                    <a:pt x="0" y="124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15"/>
            <p:cNvSpPr/>
            <p:nvPr/>
          </p:nvSpPr>
          <p:spPr>
            <a:xfrm>
              <a:off x="8758832" y="3834144"/>
              <a:ext cx="79551" cy="562883"/>
            </a:xfrm>
            <a:custGeom>
              <a:avLst/>
              <a:gdLst/>
              <a:ahLst/>
              <a:cxnLst/>
              <a:rect l="l" t="t" r="r" b="b"/>
              <a:pathLst>
                <a:path w="2045" h="14470" extrusionOk="0">
                  <a:moveTo>
                    <a:pt x="1022" y="0"/>
                  </a:moveTo>
                  <a:cubicBezTo>
                    <a:pt x="532" y="0"/>
                    <a:pt x="0" y="491"/>
                    <a:pt x="0" y="1022"/>
                  </a:cubicBezTo>
                  <a:lnTo>
                    <a:pt x="0" y="13448"/>
                  </a:lnTo>
                  <a:cubicBezTo>
                    <a:pt x="0" y="14102"/>
                    <a:pt x="532" y="14470"/>
                    <a:pt x="1022" y="14470"/>
                  </a:cubicBezTo>
                  <a:cubicBezTo>
                    <a:pt x="1554" y="14470"/>
                    <a:pt x="2044" y="14102"/>
                    <a:pt x="2044" y="13448"/>
                  </a:cubicBezTo>
                  <a:lnTo>
                    <a:pt x="2044" y="1022"/>
                  </a:lnTo>
                  <a:cubicBezTo>
                    <a:pt x="2044" y="491"/>
                    <a:pt x="1554" y="0"/>
                    <a:pt x="1022" y="0"/>
                  </a:cubicBezTo>
                  <a:close/>
                </a:path>
              </a:pathLst>
            </a:custGeom>
            <a:solidFill>
              <a:schemeClr val="accent1">
                <a:alpha val="122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15"/>
            <p:cNvSpPr/>
            <p:nvPr/>
          </p:nvSpPr>
          <p:spPr>
            <a:xfrm>
              <a:off x="7907551" y="-114309"/>
              <a:ext cx="1238654" cy="3139619"/>
            </a:xfrm>
            <a:custGeom>
              <a:avLst/>
              <a:gdLst/>
              <a:ahLst/>
              <a:cxnLst/>
              <a:rect l="l" t="t" r="r" b="b"/>
              <a:pathLst>
                <a:path w="31842" h="80710" extrusionOk="0">
                  <a:moveTo>
                    <a:pt x="3210" y="0"/>
                  </a:moveTo>
                  <a:cubicBezTo>
                    <a:pt x="2252" y="0"/>
                    <a:pt x="1348" y="293"/>
                    <a:pt x="818" y="992"/>
                  </a:cubicBezTo>
                  <a:cubicBezTo>
                    <a:pt x="164" y="1851"/>
                    <a:pt x="1" y="2873"/>
                    <a:pt x="1" y="3894"/>
                  </a:cubicBezTo>
                  <a:cubicBezTo>
                    <a:pt x="1" y="8677"/>
                    <a:pt x="4088" y="12928"/>
                    <a:pt x="3557" y="17710"/>
                  </a:cubicBezTo>
                  <a:cubicBezTo>
                    <a:pt x="3393" y="20408"/>
                    <a:pt x="1513" y="22983"/>
                    <a:pt x="1513" y="25680"/>
                  </a:cubicBezTo>
                  <a:cubicBezTo>
                    <a:pt x="1513" y="29768"/>
                    <a:pt x="5437" y="33038"/>
                    <a:pt x="6295" y="36921"/>
                  </a:cubicBezTo>
                  <a:cubicBezTo>
                    <a:pt x="7481" y="43420"/>
                    <a:pt x="655" y="50736"/>
                    <a:pt x="4579" y="56009"/>
                  </a:cubicBezTo>
                  <a:cubicBezTo>
                    <a:pt x="6295" y="58584"/>
                    <a:pt x="10219" y="59933"/>
                    <a:pt x="10383" y="62998"/>
                  </a:cubicBezTo>
                  <a:cubicBezTo>
                    <a:pt x="10546" y="65369"/>
                    <a:pt x="7971" y="67086"/>
                    <a:pt x="6786" y="69293"/>
                  </a:cubicBezTo>
                  <a:cubicBezTo>
                    <a:pt x="5273" y="71663"/>
                    <a:pt x="5437" y="74729"/>
                    <a:pt x="6786" y="77141"/>
                  </a:cubicBezTo>
                  <a:cubicBezTo>
                    <a:pt x="8254" y="79382"/>
                    <a:pt x="10929" y="80710"/>
                    <a:pt x="13496" y="80710"/>
                  </a:cubicBezTo>
                  <a:cubicBezTo>
                    <a:pt x="13644" y="80710"/>
                    <a:pt x="13792" y="80706"/>
                    <a:pt x="13939" y="80697"/>
                  </a:cubicBezTo>
                  <a:lnTo>
                    <a:pt x="22645" y="79838"/>
                  </a:lnTo>
                  <a:cubicBezTo>
                    <a:pt x="28245" y="79511"/>
                    <a:pt x="31842" y="71663"/>
                    <a:pt x="28245" y="67249"/>
                  </a:cubicBezTo>
                  <a:cubicBezTo>
                    <a:pt x="26569" y="65042"/>
                    <a:pt x="23503" y="63489"/>
                    <a:pt x="22645" y="60791"/>
                  </a:cubicBezTo>
                  <a:cubicBezTo>
                    <a:pt x="21623" y="56540"/>
                    <a:pt x="26732" y="52248"/>
                    <a:pt x="25016" y="48161"/>
                  </a:cubicBezTo>
                  <a:cubicBezTo>
                    <a:pt x="24321" y="46322"/>
                    <a:pt x="22277" y="45300"/>
                    <a:pt x="21092" y="43583"/>
                  </a:cubicBezTo>
                  <a:cubicBezTo>
                    <a:pt x="17863" y="39169"/>
                    <a:pt x="21787" y="32670"/>
                    <a:pt x="20601" y="27397"/>
                  </a:cubicBezTo>
                  <a:cubicBezTo>
                    <a:pt x="19743" y="22615"/>
                    <a:pt x="15124" y="19549"/>
                    <a:pt x="12917" y="15298"/>
                  </a:cubicBezTo>
                  <a:cubicBezTo>
                    <a:pt x="10383" y="10353"/>
                    <a:pt x="10546" y="3404"/>
                    <a:pt x="5764" y="665"/>
                  </a:cubicBezTo>
                  <a:cubicBezTo>
                    <a:pt x="5036" y="252"/>
                    <a:pt x="4100" y="0"/>
                    <a:pt x="3210" y="0"/>
                  </a:cubicBezTo>
                  <a:close/>
                </a:path>
              </a:pathLst>
            </a:custGeom>
            <a:solidFill>
              <a:schemeClr val="accent6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15"/>
            <p:cNvSpPr/>
            <p:nvPr/>
          </p:nvSpPr>
          <p:spPr>
            <a:xfrm>
              <a:off x="8119015" y="89647"/>
              <a:ext cx="596298" cy="2776176"/>
            </a:xfrm>
            <a:custGeom>
              <a:avLst/>
              <a:gdLst/>
              <a:ahLst/>
              <a:cxnLst/>
              <a:rect l="l" t="t" r="r" b="b"/>
              <a:pathLst>
                <a:path w="15329" h="71367" extrusionOk="0">
                  <a:moveTo>
                    <a:pt x="328" y="0"/>
                  </a:moveTo>
                  <a:cubicBezTo>
                    <a:pt x="164" y="0"/>
                    <a:pt x="1" y="205"/>
                    <a:pt x="1" y="368"/>
                  </a:cubicBezTo>
                  <a:cubicBezTo>
                    <a:pt x="164" y="695"/>
                    <a:pt x="5805" y="23339"/>
                    <a:pt x="10219" y="43776"/>
                  </a:cubicBezTo>
                  <a:lnTo>
                    <a:pt x="10219" y="43776"/>
                  </a:lnTo>
                  <a:lnTo>
                    <a:pt x="4252" y="39525"/>
                  </a:lnTo>
                  <a:cubicBezTo>
                    <a:pt x="4252" y="39362"/>
                    <a:pt x="4088" y="39362"/>
                    <a:pt x="4088" y="39362"/>
                  </a:cubicBezTo>
                  <a:cubicBezTo>
                    <a:pt x="3925" y="39362"/>
                    <a:pt x="3925" y="39362"/>
                    <a:pt x="3925" y="39525"/>
                  </a:cubicBezTo>
                  <a:cubicBezTo>
                    <a:pt x="3761" y="39689"/>
                    <a:pt x="3761" y="39852"/>
                    <a:pt x="3925" y="40057"/>
                  </a:cubicBezTo>
                  <a:lnTo>
                    <a:pt x="10056" y="44471"/>
                  </a:lnTo>
                  <a:lnTo>
                    <a:pt x="10219" y="44635"/>
                  </a:lnTo>
                  <a:lnTo>
                    <a:pt x="10383" y="44635"/>
                  </a:lnTo>
                  <a:cubicBezTo>
                    <a:pt x="11568" y="50929"/>
                    <a:pt x="12754" y="57060"/>
                    <a:pt x="13612" y="62170"/>
                  </a:cubicBezTo>
                  <a:lnTo>
                    <a:pt x="8666" y="57060"/>
                  </a:lnTo>
                  <a:cubicBezTo>
                    <a:pt x="8666" y="56897"/>
                    <a:pt x="8503" y="56897"/>
                    <a:pt x="8503" y="56897"/>
                  </a:cubicBezTo>
                  <a:cubicBezTo>
                    <a:pt x="8339" y="56897"/>
                    <a:pt x="8339" y="56897"/>
                    <a:pt x="8176" y="57060"/>
                  </a:cubicBezTo>
                  <a:lnTo>
                    <a:pt x="8176" y="57428"/>
                  </a:lnTo>
                  <a:lnTo>
                    <a:pt x="13775" y="63355"/>
                  </a:lnTo>
                  <a:cubicBezTo>
                    <a:pt x="14307" y="66420"/>
                    <a:pt x="14634" y="69159"/>
                    <a:pt x="14797" y="71366"/>
                  </a:cubicBezTo>
                  <a:lnTo>
                    <a:pt x="15329" y="71366"/>
                  </a:lnTo>
                  <a:cubicBezTo>
                    <a:pt x="15329" y="69322"/>
                    <a:pt x="15002" y="66788"/>
                    <a:pt x="14470" y="64050"/>
                  </a:cubicBezTo>
                  <a:lnTo>
                    <a:pt x="14634" y="64050"/>
                  </a:lnTo>
                  <a:cubicBezTo>
                    <a:pt x="14634" y="64050"/>
                    <a:pt x="14797" y="64050"/>
                    <a:pt x="14797" y="63886"/>
                  </a:cubicBezTo>
                  <a:cubicBezTo>
                    <a:pt x="15002" y="63886"/>
                    <a:pt x="15002" y="63559"/>
                    <a:pt x="14797" y="63559"/>
                  </a:cubicBezTo>
                  <a:lnTo>
                    <a:pt x="14470" y="63028"/>
                  </a:lnTo>
                  <a:cubicBezTo>
                    <a:pt x="11078" y="41406"/>
                    <a:pt x="859" y="695"/>
                    <a:pt x="696" y="205"/>
                  </a:cubicBezTo>
                  <a:cubicBezTo>
                    <a:pt x="696" y="0"/>
                    <a:pt x="491" y="0"/>
                    <a:pt x="328" y="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15"/>
            <p:cNvSpPr/>
            <p:nvPr/>
          </p:nvSpPr>
          <p:spPr>
            <a:xfrm>
              <a:off x="8424307" y="938692"/>
              <a:ext cx="111332" cy="318046"/>
            </a:xfrm>
            <a:custGeom>
              <a:avLst/>
              <a:gdLst/>
              <a:ahLst/>
              <a:cxnLst/>
              <a:rect l="l" t="t" r="r" b="b"/>
              <a:pathLst>
                <a:path w="2862" h="8176" extrusionOk="0">
                  <a:moveTo>
                    <a:pt x="2535" y="1"/>
                  </a:moveTo>
                  <a:cubicBezTo>
                    <a:pt x="2371" y="1"/>
                    <a:pt x="2208" y="164"/>
                    <a:pt x="2208" y="328"/>
                  </a:cubicBezTo>
                  <a:lnTo>
                    <a:pt x="1" y="7808"/>
                  </a:lnTo>
                  <a:cubicBezTo>
                    <a:pt x="1" y="8012"/>
                    <a:pt x="1" y="8176"/>
                    <a:pt x="164" y="8176"/>
                  </a:cubicBezTo>
                  <a:lnTo>
                    <a:pt x="328" y="8176"/>
                  </a:lnTo>
                  <a:cubicBezTo>
                    <a:pt x="491" y="8176"/>
                    <a:pt x="491" y="8176"/>
                    <a:pt x="655" y="8012"/>
                  </a:cubicBezTo>
                  <a:lnTo>
                    <a:pt x="2862" y="491"/>
                  </a:lnTo>
                  <a:cubicBezTo>
                    <a:pt x="2862" y="328"/>
                    <a:pt x="2698" y="164"/>
                    <a:pt x="2535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15"/>
            <p:cNvSpPr/>
            <p:nvPr/>
          </p:nvSpPr>
          <p:spPr>
            <a:xfrm>
              <a:off x="8788417" y="298310"/>
              <a:ext cx="1027193" cy="2682583"/>
            </a:xfrm>
            <a:custGeom>
              <a:avLst/>
              <a:gdLst/>
              <a:ahLst/>
              <a:cxnLst/>
              <a:rect l="l" t="t" r="r" b="b"/>
              <a:pathLst>
                <a:path w="26406" h="68961" extrusionOk="0">
                  <a:moveTo>
                    <a:pt x="18871" y="0"/>
                  </a:moveTo>
                  <a:cubicBezTo>
                    <a:pt x="18467" y="0"/>
                    <a:pt x="18069" y="86"/>
                    <a:pt x="17699" y="277"/>
                  </a:cubicBezTo>
                  <a:cubicBezTo>
                    <a:pt x="17004" y="604"/>
                    <a:pt x="16514" y="1462"/>
                    <a:pt x="16187" y="2321"/>
                  </a:cubicBezTo>
                  <a:cubicBezTo>
                    <a:pt x="14961" y="6081"/>
                    <a:pt x="16841" y="10495"/>
                    <a:pt x="15165" y="14256"/>
                  </a:cubicBezTo>
                  <a:cubicBezTo>
                    <a:pt x="14143" y="16299"/>
                    <a:pt x="12100" y="17648"/>
                    <a:pt x="11241" y="19856"/>
                  </a:cubicBezTo>
                  <a:cubicBezTo>
                    <a:pt x="10056" y="23085"/>
                    <a:pt x="12263" y="26845"/>
                    <a:pt x="11568" y="30237"/>
                  </a:cubicBezTo>
                  <a:cubicBezTo>
                    <a:pt x="10710" y="35715"/>
                    <a:pt x="3230" y="39434"/>
                    <a:pt x="4742" y="44707"/>
                  </a:cubicBezTo>
                  <a:cubicBezTo>
                    <a:pt x="5437" y="47282"/>
                    <a:pt x="8176" y="49326"/>
                    <a:pt x="7317" y="51696"/>
                  </a:cubicBezTo>
                  <a:cubicBezTo>
                    <a:pt x="6786" y="53740"/>
                    <a:pt x="4415" y="54435"/>
                    <a:pt x="2699" y="55784"/>
                  </a:cubicBezTo>
                  <a:cubicBezTo>
                    <a:pt x="859" y="57173"/>
                    <a:pt x="1" y="59708"/>
                    <a:pt x="491" y="62078"/>
                  </a:cubicBezTo>
                  <a:cubicBezTo>
                    <a:pt x="1023" y="64326"/>
                    <a:pt x="2903" y="66166"/>
                    <a:pt x="5110" y="66861"/>
                  </a:cubicBezTo>
                  <a:lnTo>
                    <a:pt x="12263" y="68741"/>
                  </a:lnTo>
                  <a:cubicBezTo>
                    <a:pt x="12754" y="68891"/>
                    <a:pt x="13251" y="68961"/>
                    <a:pt x="13745" y="68961"/>
                  </a:cubicBezTo>
                  <a:cubicBezTo>
                    <a:pt x="17699" y="68961"/>
                    <a:pt x="21473" y="64472"/>
                    <a:pt x="20274" y="60402"/>
                  </a:cubicBezTo>
                  <a:cubicBezTo>
                    <a:pt x="19580" y="58195"/>
                    <a:pt x="17536" y="56152"/>
                    <a:pt x="17699" y="53577"/>
                  </a:cubicBezTo>
                  <a:cubicBezTo>
                    <a:pt x="18026" y="50020"/>
                    <a:pt x="23340" y="48140"/>
                    <a:pt x="23136" y="44380"/>
                  </a:cubicBezTo>
                  <a:cubicBezTo>
                    <a:pt x="23136" y="42663"/>
                    <a:pt x="21787" y="41314"/>
                    <a:pt x="21460" y="39598"/>
                  </a:cubicBezTo>
                  <a:cubicBezTo>
                    <a:pt x="20070" y="35183"/>
                    <a:pt x="25016" y="31259"/>
                    <a:pt x="25711" y="26681"/>
                  </a:cubicBezTo>
                  <a:cubicBezTo>
                    <a:pt x="26406" y="22758"/>
                    <a:pt x="23667" y="18997"/>
                    <a:pt x="23340" y="14910"/>
                  </a:cubicBezTo>
                  <a:cubicBezTo>
                    <a:pt x="22645" y="10332"/>
                    <a:pt x="24852" y="4855"/>
                    <a:pt x="21787" y="1462"/>
                  </a:cubicBezTo>
                  <a:cubicBezTo>
                    <a:pt x="21045" y="602"/>
                    <a:pt x="19938" y="0"/>
                    <a:pt x="18871" y="0"/>
                  </a:cubicBezTo>
                  <a:close/>
                </a:path>
              </a:pathLst>
            </a:custGeom>
            <a:solidFill>
              <a:schemeClr val="accent6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15"/>
            <p:cNvSpPr/>
            <p:nvPr/>
          </p:nvSpPr>
          <p:spPr>
            <a:xfrm>
              <a:off x="9179562" y="495109"/>
              <a:ext cx="410278" cy="2370722"/>
            </a:xfrm>
            <a:custGeom>
              <a:avLst/>
              <a:gdLst/>
              <a:ahLst/>
              <a:cxnLst/>
              <a:rect l="l" t="t" r="r" b="b"/>
              <a:pathLst>
                <a:path w="10547" h="60944" extrusionOk="0">
                  <a:moveTo>
                    <a:pt x="10383" y="0"/>
                  </a:moveTo>
                  <a:cubicBezTo>
                    <a:pt x="10219" y="0"/>
                    <a:pt x="10015" y="0"/>
                    <a:pt x="10015" y="164"/>
                  </a:cubicBezTo>
                  <a:cubicBezTo>
                    <a:pt x="10015" y="491"/>
                    <a:pt x="7971" y="19906"/>
                    <a:pt x="5437" y="37277"/>
                  </a:cubicBezTo>
                  <a:lnTo>
                    <a:pt x="2045" y="32168"/>
                  </a:lnTo>
                  <a:cubicBezTo>
                    <a:pt x="2045" y="32168"/>
                    <a:pt x="2045" y="32004"/>
                    <a:pt x="1840" y="32004"/>
                  </a:cubicBezTo>
                  <a:lnTo>
                    <a:pt x="1677" y="32168"/>
                  </a:lnTo>
                  <a:cubicBezTo>
                    <a:pt x="1677" y="32168"/>
                    <a:pt x="1513" y="32331"/>
                    <a:pt x="1677" y="32495"/>
                  </a:cubicBezTo>
                  <a:lnTo>
                    <a:pt x="5274" y="37972"/>
                  </a:lnTo>
                  <a:lnTo>
                    <a:pt x="5437" y="37972"/>
                  </a:lnTo>
                  <a:cubicBezTo>
                    <a:pt x="4579" y="43408"/>
                    <a:pt x="3720" y="48518"/>
                    <a:pt x="2862" y="52768"/>
                  </a:cubicBezTo>
                  <a:lnTo>
                    <a:pt x="491" y="47332"/>
                  </a:lnTo>
                  <a:cubicBezTo>
                    <a:pt x="491" y="47169"/>
                    <a:pt x="328" y="47169"/>
                    <a:pt x="328" y="47169"/>
                  </a:cubicBezTo>
                  <a:lnTo>
                    <a:pt x="164" y="47169"/>
                  </a:lnTo>
                  <a:cubicBezTo>
                    <a:pt x="1" y="47169"/>
                    <a:pt x="1" y="47332"/>
                    <a:pt x="1" y="47496"/>
                  </a:cubicBezTo>
                  <a:lnTo>
                    <a:pt x="2699" y="53790"/>
                  </a:lnTo>
                  <a:cubicBezTo>
                    <a:pt x="2208" y="56692"/>
                    <a:pt x="1513" y="59063"/>
                    <a:pt x="1023" y="60943"/>
                  </a:cubicBezTo>
                  <a:lnTo>
                    <a:pt x="1513" y="60943"/>
                  </a:lnTo>
                  <a:cubicBezTo>
                    <a:pt x="2045" y="59267"/>
                    <a:pt x="2535" y="57019"/>
                    <a:pt x="3066" y="54485"/>
                  </a:cubicBezTo>
                  <a:lnTo>
                    <a:pt x="3393" y="54485"/>
                  </a:lnTo>
                  <a:cubicBezTo>
                    <a:pt x="3393" y="54485"/>
                    <a:pt x="3557" y="54322"/>
                    <a:pt x="3393" y="54158"/>
                  </a:cubicBezTo>
                  <a:lnTo>
                    <a:pt x="3230" y="53627"/>
                  </a:lnTo>
                  <a:cubicBezTo>
                    <a:pt x="6786" y="35560"/>
                    <a:pt x="10546" y="654"/>
                    <a:pt x="10546" y="164"/>
                  </a:cubicBezTo>
                  <a:cubicBezTo>
                    <a:pt x="10546" y="164"/>
                    <a:pt x="10546" y="0"/>
                    <a:pt x="10383" y="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15"/>
            <p:cNvSpPr/>
            <p:nvPr/>
          </p:nvSpPr>
          <p:spPr>
            <a:xfrm>
              <a:off x="9476919" y="1275805"/>
              <a:ext cx="179718" cy="225815"/>
            </a:xfrm>
            <a:custGeom>
              <a:avLst/>
              <a:gdLst/>
              <a:ahLst/>
              <a:cxnLst/>
              <a:rect l="l" t="t" r="r" b="b"/>
              <a:pathLst>
                <a:path w="4620" h="5805" extrusionOk="0">
                  <a:moveTo>
                    <a:pt x="4251" y="0"/>
                  </a:moveTo>
                  <a:cubicBezTo>
                    <a:pt x="4088" y="0"/>
                    <a:pt x="4088" y="0"/>
                    <a:pt x="4088" y="164"/>
                  </a:cubicBezTo>
                  <a:lnTo>
                    <a:pt x="0" y="5477"/>
                  </a:lnTo>
                  <a:cubicBezTo>
                    <a:pt x="0" y="5477"/>
                    <a:pt x="0" y="5641"/>
                    <a:pt x="164" y="5804"/>
                  </a:cubicBezTo>
                  <a:lnTo>
                    <a:pt x="532" y="5804"/>
                  </a:lnTo>
                  <a:lnTo>
                    <a:pt x="4415" y="368"/>
                  </a:lnTo>
                  <a:cubicBezTo>
                    <a:pt x="4619" y="368"/>
                    <a:pt x="4415" y="164"/>
                    <a:pt x="4415" y="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15"/>
            <p:cNvSpPr/>
            <p:nvPr/>
          </p:nvSpPr>
          <p:spPr>
            <a:xfrm>
              <a:off x="8106294" y="2865830"/>
              <a:ext cx="1510565" cy="1636134"/>
            </a:xfrm>
            <a:custGeom>
              <a:avLst/>
              <a:gdLst/>
              <a:ahLst/>
              <a:cxnLst/>
              <a:rect l="l" t="t" r="r" b="b"/>
              <a:pathLst>
                <a:path w="38832" h="42060" extrusionOk="0">
                  <a:moveTo>
                    <a:pt x="1" y="0"/>
                  </a:moveTo>
                  <a:lnTo>
                    <a:pt x="5437" y="42059"/>
                  </a:lnTo>
                  <a:lnTo>
                    <a:pt x="34744" y="42059"/>
                  </a:lnTo>
                  <a:lnTo>
                    <a:pt x="38831" y="0"/>
                  </a:lnTo>
                  <a:close/>
                </a:path>
              </a:pathLst>
            </a:custGeom>
            <a:solidFill>
              <a:schemeClr val="accent3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15"/>
            <p:cNvSpPr/>
            <p:nvPr/>
          </p:nvSpPr>
          <p:spPr>
            <a:xfrm>
              <a:off x="8522881" y="3144086"/>
              <a:ext cx="39" cy="483371"/>
            </a:xfrm>
            <a:custGeom>
              <a:avLst/>
              <a:gdLst/>
              <a:ahLst/>
              <a:cxnLst/>
              <a:rect l="l" t="t" r="r" b="b"/>
              <a:pathLst>
                <a:path w="1" h="12426" extrusionOk="0">
                  <a:moveTo>
                    <a:pt x="1" y="0"/>
                  </a:moveTo>
                  <a:lnTo>
                    <a:pt x="1" y="124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15"/>
            <p:cNvSpPr/>
            <p:nvPr/>
          </p:nvSpPr>
          <p:spPr>
            <a:xfrm>
              <a:off x="8483163" y="3104329"/>
              <a:ext cx="79512" cy="562883"/>
            </a:xfrm>
            <a:custGeom>
              <a:avLst/>
              <a:gdLst/>
              <a:ahLst/>
              <a:cxnLst/>
              <a:rect l="l" t="t" r="r" b="b"/>
              <a:pathLst>
                <a:path w="2044" h="14470" extrusionOk="0">
                  <a:moveTo>
                    <a:pt x="1022" y="0"/>
                  </a:moveTo>
                  <a:cubicBezTo>
                    <a:pt x="327" y="0"/>
                    <a:pt x="0" y="368"/>
                    <a:pt x="0" y="1022"/>
                  </a:cubicBezTo>
                  <a:lnTo>
                    <a:pt x="0" y="13448"/>
                  </a:lnTo>
                  <a:cubicBezTo>
                    <a:pt x="0" y="13979"/>
                    <a:pt x="327" y="14470"/>
                    <a:pt x="1022" y="14470"/>
                  </a:cubicBezTo>
                  <a:cubicBezTo>
                    <a:pt x="1553" y="14470"/>
                    <a:pt x="2044" y="13979"/>
                    <a:pt x="2044" y="13448"/>
                  </a:cubicBezTo>
                  <a:lnTo>
                    <a:pt x="2044" y="1022"/>
                  </a:lnTo>
                  <a:cubicBezTo>
                    <a:pt x="2044" y="368"/>
                    <a:pt x="1553" y="0"/>
                    <a:pt x="10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15"/>
            <p:cNvSpPr/>
            <p:nvPr/>
          </p:nvSpPr>
          <p:spPr>
            <a:xfrm>
              <a:off x="9139845" y="3031196"/>
              <a:ext cx="79512" cy="564478"/>
            </a:xfrm>
            <a:custGeom>
              <a:avLst/>
              <a:gdLst/>
              <a:ahLst/>
              <a:cxnLst/>
              <a:rect l="l" t="t" r="r" b="b"/>
              <a:pathLst>
                <a:path w="2044" h="14511" extrusionOk="0">
                  <a:moveTo>
                    <a:pt x="1022" y="0"/>
                  </a:moveTo>
                  <a:cubicBezTo>
                    <a:pt x="491" y="0"/>
                    <a:pt x="0" y="368"/>
                    <a:pt x="0" y="1022"/>
                  </a:cubicBezTo>
                  <a:lnTo>
                    <a:pt x="0" y="13488"/>
                  </a:lnTo>
                  <a:cubicBezTo>
                    <a:pt x="0" y="13979"/>
                    <a:pt x="491" y="14510"/>
                    <a:pt x="1022" y="14510"/>
                  </a:cubicBezTo>
                  <a:cubicBezTo>
                    <a:pt x="1512" y="14510"/>
                    <a:pt x="2044" y="13979"/>
                    <a:pt x="2044" y="13488"/>
                  </a:cubicBezTo>
                  <a:lnTo>
                    <a:pt x="2044" y="1022"/>
                  </a:lnTo>
                  <a:cubicBezTo>
                    <a:pt x="2044" y="368"/>
                    <a:pt x="1512" y="0"/>
                    <a:pt x="10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15"/>
            <p:cNvSpPr/>
            <p:nvPr/>
          </p:nvSpPr>
          <p:spPr>
            <a:xfrm>
              <a:off x="8993540" y="3323729"/>
              <a:ext cx="79551" cy="562922"/>
            </a:xfrm>
            <a:custGeom>
              <a:avLst/>
              <a:gdLst/>
              <a:ahLst/>
              <a:cxnLst/>
              <a:rect l="l" t="t" r="r" b="b"/>
              <a:pathLst>
                <a:path w="2045" h="14471" extrusionOk="0">
                  <a:moveTo>
                    <a:pt x="1022" y="1"/>
                  </a:moveTo>
                  <a:cubicBezTo>
                    <a:pt x="491" y="1"/>
                    <a:pt x="1" y="328"/>
                    <a:pt x="1" y="1023"/>
                  </a:cubicBezTo>
                  <a:lnTo>
                    <a:pt x="1" y="13448"/>
                  </a:lnTo>
                  <a:cubicBezTo>
                    <a:pt x="1" y="14143"/>
                    <a:pt x="491" y="14470"/>
                    <a:pt x="1022" y="14470"/>
                  </a:cubicBezTo>
                  <a:cubicBezTo>
                    <a:pt x="1513" y="14470"/>
                    <a:pt x="2044" y="14143"/>
                    <a:pt x="2044" y="13448"/>
                  </a:cubicBezTo>
                  <a:lnTo>
                    <a:pt x="2044" y="1023"/>
                  </a:lnTo>
                  <a:cubicBezTo>
                    <a:pt x="2044" y="328"/>
                    <a:pt x="1513" y="1"/>
                    <a:pt x="102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15"/>
            <p:cNvSpPr/>
            <p:nvPr/>
          </p:nvSpPr>
          <p:spPr>
            <a:xfrm>
              <a:off x="9165286" y="3733975"/>
              <a:ext cx="79512" cy="569263"/>
            </a:xfrm>
            <a:custGeom>
              <a:avLst/>
              <a:gdLst/>
              <a:ahLst/>
              <a:cxnLst/>
              <a:rect l="l" t="t" r="r" b="b"/>
              <a:pathLst>
                <a:path w="2044" h="14634" extrusionOk="0">
                  <a:moveTo>
                    <a:pt x="1022" y="0"/>
                  </a:moveTo>
                  <a:cubicBezTo>
                    <a:pt x="368" y="0"/>
                    <a:pt x="0" y="532"/>
                    <a:pt x="0" y="1022"/>
                  </a:cubicBezTo>
                  <a:lnTo>
                    <a:pt x="0" y="13611"/>
                  </a:lnTo>
                  <a:cubicBezTo>
                    <a:pt x="0" y="14143"/>
                    <a:pt x="368" y="14633"/>
                    <a:pt x="1022" y="14633"/>
                  </a:cubicBezTo>
                  <a:cubicBezTo>
                    <a:pt x="1553" y="14633"/>
                    <a:pt x="2044" y="14143"/>
                    <a:pt x="2044" y="13611"/>
                  </a:cubicBezTo>
                  <a:lnTo>
                    <a:pt x="2044" y="1022"/>
                  </a:lnTo>
                  <a:cubicBezTo>
                    <a:pt x="2044" y="532"/>
                    <a:pt x="1553" y="0"/>
                    <a:pt x="10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5" name="Google Shape;295;p15"/>
          <p:cNvGrpSpPr/>
          <p:nvPr/>
        </p:nvGrpSpPr>
        <p:grpSpPr>
          <a:xfrm flipH="1">
            <a:off x="7839222" y="781050"/>
            <a:ext cx="1385931" cy="2705253"/>
            <a:chOff x="409722" y="228600"/>
            <a:chExt cx="1385931" cy="2705253"/>
          </a:xfrm>
        </p:grpSpPr>
        <p:grpSp>
          <p:nvGrpSpPr>
            <p:cNvPr id="296" name="Google Shape;296;p15"/>
            <p:cNvGrpSpPr/>
            <p:nvPr/>
          </p:nvGrpSpPr>
          <p:grpSpPr>
            <a:xfrm rot="-617154" flipH="1">
              <a:off x="575967" y="402323"/>
              <a:ext cx="1053440" cy="2450002"/>
              <a:chOff x="3817855" y="1437512"/>
              <a:chExt cx="541146" cy="1128254"/>
            </a:xfrm>
          </p:grpSpPr>
          <p:sp>
            <p:nvSpPr>
              <p:cNvPr id="297" name="Google Shape;297;p15"/>
              <p:cNvSpPr/>
              <p:nvPr/>
            </p:nvSpPr>
            <p:spPr>
              <a:xfrm>
                <a:off x="3817855" y="1437512"/>
                <a:ext cx="541146" cy="1128254"/>
              </a:xfrm>
              <a:custGeom>
                <a:avLst/>
                <a:gdLst/>
                <a:ahLst/>
                <a:cxnLst/>
                <a:rect l="l" t="t" r="r" b="b"/>
                <a:pathLst>
                  <a:path w="28598" h="59625" extrusionOk="0">
                    <a:moveTo>
                      <a:pt x="101" y="0"/>
                    </a:moveTo>
                    <a:lnTo>
                      <a:pt x="1" y="426"/>
                    </a:lnTo>
                    <a:cubicBezTo>
                      <a:pt x="16066" y="3359"/>
                      <a:pt x="28197" y="17344"/>
                      <a:pt x="28197" y="34161"/>
                    </a:cubicBezTo>
                    <a:lnTo>
                      <a:pt x="28197" y="34462"/>
                    </a:lnTo>
                    <a:cubicBezTo>
                      <a:pt x="28096" y="44286"/>
                      <a:pt x="23911" y="53058"/>
                      <a:pt x="17219" y="59324"/>
                    </a:cubicBezTo>
                    <a:lnTo>
                      <a:pt x="17545" y="59625"/>
                    </a:lnTo>
                    <a:cubicBezTo>
                      <a:pt x="24212" y="53359"/>
                      <a:pt x="28497" y="44386"/>
                      <a:pt x="28598" y="34462"/>
                    </a:cubicBezTo>
                    <a:lnTo>
                      <a:pt x="28598" y="34161"/>
                    </a:lnTo>
                    <a:cubicBezTo>
                      <a:pt x="28598" y="17143"/>
                      <a:pt x="16292" y="2933"/>
                      <a:pt x="10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" name="Google Shape;298;p15"/>
              <p:cNvSpPr/>
              <p:nvPr/>
            </p:nvSpPr>
            <p:spPr>
              <a:xfrm>
                <a:off x="3985754" y="1615346"/>
                <a:ext cx="39378" cy="29898"/>
              </a:xfrm>
              <a:custGeom>
                <a:avLst/>
                <a:gdLst/>
                <a:ahLst/>
                <a:cxnLst/>
                <a:rect l="l" t="t" r="r" b="b"/>
                <a:pathLst>
                  <a:path w="2081" h="1580" extrusionOk="0">
                    <a:moveTo>
                      <a:pt x="1053" y="1"/>
                    </a:moveTo>
                    <a:cubicBezTo>
                      <a:pt x="0" y="1"/>
                      <a:pt x="0" y="1580"/>
                      <a:pt x="1053" y="1580"/>
                    </a:cubicBezTo>
                    <a:cubicBezTo>
                      <a:pt x="2080" y="1580"/>
                      <a:pt x="2080" y="1"/>
                      <a:pt x="10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99" name="Google Shape;299;p15"/>
            <p:cNvSpPr/>
            <p:nvPr/>
          </p:nvSpPr>
          <p:spPr>
            <a:xfrm>
              <a:off x="1419225" y="228600"/>
              <a:ext cx="142800" cy="142800"/>
            </a:xfrm>
            <a:prstGeom prst="ellipse">
              <a:avLst/>
            </a:prstGeom>
            <a:solidFill>
              <a:schemeClr val="accent3"/>
            </a:solidFill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00" name="Google Shape;300;p15"/>
          <p:cNvCxnSpPr/>
          <p:nvPr/>
        </p:nvCxnSpPr>
        <p:spPr>
          <a:xfrm>
            <a:off x="481667" y="4824600"/>
            <a:ext cx="1133400" cy="0"/>
          </a:xfrm>
          <a:prstGeom prst="straightConnector1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8" name="Google Shape;358;p18"/>
          <p:cNvGrpSpPr/>
          <p:nvPr/>
        </p:nvGrpSpPr>
        <p:grpSpPr>
          <a:xfrm flipH="1">
            <a:off x="-24431" y="-29154"/>
            <a:ext cx="9177970" cy="5191717"/>
            <a:chOff x="-9546" y="-29154"/>
            <a:chExt cx="9177970" cy="5191717"/>
          </a:xfrm>
        </p:grpSpPr>
        <p:sp>
          <p:nvSpPr>
            <p:cNvPr id="359" name="Google Shape;359;p18"/>
            <p:cNvSpPr/>
            <p:nvPr/>
          </p:nvSpPr>
          <p:spPr>
            <a:xfrm>
              <a:off x="319050" y="283350"/>
              <a:ext cx="8505900" cy="4576800"/>
            </a:xfrm>
            <a:prstGeom prst="roundRect">
              <a:avLst>
                <a:gd name="adj" fmla="val 3396"/>
              </a:avLst>
            </a:prstGeom>
            <a:solidFill>
              <a:schemeClr val="accent4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18"/>
            <p:cNvSpPr/>
            <p:nvPr/>
          </p:nvSpPr>
          <p:spPr>
            <a:xfrm>
              <a:off x="7068464" y="-29154"/>
              <a:ext cx="1600279" cy="1199565"/>
            </a:xfrm>
            <a:custGeom>
              <a:avLst/>
              <a:gdLst/>
              <a:ahLst/>
              <a:cxnLst/>
              <a:rect l="l" t="t" r="r" b="b"/>
              <a:pathLst>
                <a:path w="22809" h="18394" extrusionOk="0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18"/>
            <p:cNvSpPr/>
            <p:nvPr/>
          </p:nvSpPr>
          <p:spPr>
            <a:xfrm>
              <a:off x="6578703" y="-6"/>
              <a:ext cx="1250846" cy="937634"/>
            </a:xfrm>
            <a:custGeom>
              <a:avLst/>
              <a:gdLst/>
              <a:ahLst/>
              <a:cxnLst/>
              <a:rect l="l" t="t" r="r" b="b"/>
              <a:pathLst>
                <a:path w="22809" h="18394" extrusionOk="0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18"/>
            <p:cNvSpPr/>
            <p:nvPr/>
          </p:nvSpPr>
          <p:spPr>
            <a:xfrm>
              <a:off x="743289" y="3897826"/>
              <a:ext cx="1664900" cy="1264737"/>
            </a:xfrm>
            <a:custGeom>
              <a:avLst/>
              <a:gdLst/>
              <a:ahLst/>
              <a:cxnLst/>
              <a:rect l="l" t="t" r="r" b="b"/>
              <a:pathLst>
                <a:path w="24157" h="19743" extrusionOk="0">
                  <a:moveTo>
                    <a:pt x="1676" y="0"/>
                  </a:moveTo>
                  <a:cubicBezTo>
                    <a:pt x="1185" y="0"/>
                    <a:pt x="818" y="164"/>
                    <a:pt x="491" y="532"/>
                  </a:cubicBezTo>
                  <a:cubicBezTo>
                    <a:pt x="0" y="1022"/>
                    <a:pt x="0" y="2044"/>
                    <a:pt x="654" y="2575"/>
                  </a:cubicBezTo>
                  <a:lnTo>
                    <a:pt x="19742" y="19743"/>
                  </a:lnTo>
                  <a:lnTo>
                    <a:pt x="24157" y="19743"/>
                  </a:lnTo>
                  <a:lnTo>
                    <a:pt x="2534" y="327"/>
                  </a:lnTo>
                  <a:cubicBezTo>
                    <a:pt x="2371" y="0"/>
                    <a:pt x="2044" y="0"/>
                    <a:pt x="1676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18"/>
            <p:cNvSpPr/>
            <p:nvPr/>
          </p:nvSpPr>
          <p:spPr>
            <a:xfrm rot="10800000">
              <a:off x="-9546" y="3670090"/>
              <a:ext cx="1124791" cy="1067007"/>
            </a:xfrm>
            <a:custGeom>
              <a:avLst/>
              <a:gdLst/>
              <a:ahLst/>
              <a:cxnLst/>
              <a:rect l="l" t="t" r="r" b="b"/>
              <a:pathLst>
                <a:path w="15860" h="16187" extrusionOk="0">
                  <a:moveTo>
                    <a:pt x="1717" y="0"/>
                  </a:moveTo>
                  <a:cubicBezTo>
                    <a:pt x="1186" y="0"/>
                    <a:pt x="859" y="204"/>
                    <a:pt x="532" y="531"/>
                  </a:cubicBezTo>
                  <a:cubicBezTo>
                    <a:pt x="1" y="1022"/>
                    <a:pt x="1" y="2044"/>
                    <a:pt x="696" y="2575"/>
                  </a:cubicBezTo>
                  <a:lnTo>
                    <a:pt x="15860" y="16186"/>
                  </a:lnTo>
                  <a:lnTo>
                    <a:pt x="15860" y="12467"/>
                  </a:lnTo>
                  <a:lnTo>
                    <a:pt x="15860" y="12262"/>
                  </a:lnTo>
                  <a:lnTo>
                    <a:pt x="2576" y="368"/>
                  </a:lnTo>
                  <a:cubicBezTo>
                    <a:pt x="2371" y="204"/>
                    <a:pt x="2044" y="0"/>
                    <a:pt x="1717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18"/>
            <p:cNvSpPr/>
            <p:nvPr/>
          </p:nvSpPr>
          <p:spPr>
            <a:xfrm>
              <a:off x="7972342" y="1228724"/>
              <a:ext cx="1196082" cy="1134709"/>
            </a:xfrm>
            <a:custGeom>
              <a:avLst/>
              <a:gdLst/>
              <a:ahLst/>
              <a:cxnLst/>
              <a:rect l="l" t="t" r="r" b="b"/>
              <a:pathLst>
                <a:path w="15860" h="16187" extrusionOk="0">
                  <a:moveTo>
                    <a:pt x="1717" y="0"/>
                  </a:moveTo>
                  <a:cubicBezTo>
                    <a:pt x="1186" y="0"/>
                    <a:pt x="859" y="204"/>
                    <a:pt x="532" y="531"/>
                  </a:cubicBezTo>
                  <a:cubicBezTo>
                    <a:pt x="1" y="1022"/>
                    <a:pt x="1" y="2044"/>
                    <a:pt x="696" y="2575"/>
                  </a:cubicBezTo>
                  <a:lnTo>
                    <a:pt x="15860" y="16186"/>
                  </a:lnTo>
                  <a:lnTo>
                    <a:pt x="15860" y="12467"/>
                  </a:lnTo>
                  <a:lnTo>
                    <a:pt x="15860" y="12262"/>
                  </a:lnTo>
                  <a:lnTo>
                    <a:pt x="2576" y="368"/>
                  </a:lnTo>
                  <a:cubicBezTo>
                    <a:pt x="2371" y="204"/>
                    <a:pt x="2044" y="0"/>
                    <a:pt x="1717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5" name="Google Shape;365;p18"/>
          <p:cNvGrpSpPr/>
          <p:nvPr/>
        </p:nvGrpSpPr>
        <p:grpSpPr>
          <a:xfrm>
            <a:off x="4281415" y="75177"/>
            <a:ext cx="581170" cy="125403"/>
            <a:chOff x="4685288" y="186288"/>
            <a:chExt cx="419375" cy="90485"/>
          </a:xfrm>
        </p:grpSpPr>
        <p:sp>
          <p:nvSpPr>
            <p:cNvPr id="366" name="Google Shape;366;p18"/>
            <p:cNvSpPr/>
            <p:nvPr/>
          </p:nvSpPr>
          <p:spPr>
            <a:xfrm>
              <a:off x="4687513" y="186288"/>
              <a:ext cx="414900" cy="822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67" name="Google Shape;367;p18"/>
            <p:cNvGrpSpPr/>
            <p:nvPr/>
          </p:nvGrpSpPr>
          <p:grpSpPr>
            <a:xfrm>
              <a:off x="4685288" y="186300"/>
              <a:ext cx="419375" cy="90473"/>
              <a:chOff x="4390000" y="182175"/>
              <a:chExt cx="419375" cy="90473"/>
            </a:xfrm>
          </p:grpSpPr>
          <p:sp>
            <p:nvSpPr>
              <p:cNvPr id="368" name="Google Shape;368;p18"/>
              <p:cNvSpPr/>
              <p:nvPr/>
            </p:nvSpPr>
            <p:spPr>
              <a:xfrm>
                <a:off x="4390000" y="182175"/>
                <a:ext cx="419375" cy="90473"/>
              </a:xfrm>
              <a:custGeom>
                <a:avLst/>
                <a:gdLst/>
                <a:ahLst/>
                <a:cxnLst/>
                <a:rect l="l" t="t" r="r" b="b"/>
                <a:pathLst>
                  <a:path w="8835" h="1906" extrusionOk="0">
                    <a:moveTo>
                      <a:pt x="7882" y="155"/>
                    </a:moveTo>
                    <a:cubicBezTo>
                      <a:pt x="8323" y="155"/>
                      <a:pt x="8680" y="512"/>
                      <a:pt x="8680" y="953"/>
                    </a:cubicBezTo>
                    <a:cubicBezTo>
                      <a:pt x="8680" y="1393"/>
                      <a:pt x="8323" y="1750"/>
                      <a:pt x="7882" y="1750"/>
                    </a:cubicBezTo>
                    <a:lnTo>
                      <a:pt x="953" y="1750"/>
                    </a:lnTo>
                    <a:cubicBezTo>
                      <a:pt x="512" y="1750"/>
                      <a:pt x="155" y="1393"/>
                      <a:pt x="155" y="953"/>
                    </a:cubicBezTo>
                    <a:cubicBezTo>
                      <a:pt x="155" y="512"/>
                      <a:pt x="512" y="155"/>
                      <a:pt x="953" y="155"/>
                    </a:cubicBezTo>
                    <a:close/>
                    <a:moveTo>
                      <a:pt x="953" y="0"/>
                    </a:moveTo>
                    <a:cubicBezTo>
                      <a:pt x="429" y="0"/>
                      <a:pt x="0" y="429"/>
                      <a:pt x="0" y="953"/>
                    </a:cubicBezTo>
                    <a:cubicBezTo>
                      <a:pt x="0" y="1476"/>
                      <a:pt x="429" y="1905"/>
                      <a:pt x="953" y="1905"/>
                    </a:cubicBezTo>
                    <a:lnTo>
                      <a:pt x="7882" y="1905"/>
                    </a:lnTo>
                    <a:cubicBezTo>
                      <a:pt x="8406" y="1905"/>
                      <a:pt x="8835" y="1476"/>
                      <a:pt x="8835" y="953"/>
                    </a:cubicBezTo>
                    <a:cubicBezTo>
                      <a:pt x="8835" y="429"/>
                      <a:pt x="8406" y="0"/>
                      <a:pt x="788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" name="Google Shape;369;p18"/>
              <p:cNvSpPr/>
              <p:nvPr/>
            </p:nvSpPr>
            <p:spPr>
              <a:xfrm>
                <a:off x="4464048" y="201352"/>
                <a:ext cx="52024" cy="52072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1097" extrusionOk="0">
                    <a:moveTo>
                      <a:pt x="548" y="144"/>
                    </a:moveTo>
                    <a:cubicBezTo>
                      <a:pt x="774" y="144"/>
                      <a:pt x="953" y="322"/>
                      <a:pt x="953" y="549"/>
                    </a:cubicBezTo>
                    <a:cubicBezTo>
                      <a:pt x="953" y="763"/>
                      <a:pt x="774" y="941"/>
                      <a:pt x="548" y="941"/>
                    </a:cubicBezTo>
                    <a:cubicBezTo>
                      <a:pt x="333" y="941"/>
                      <a:pt x="155" y="763"/>
                      <a:pt x="155" y="549"/>
                    </a:cubicBezTo>
                    <a:cubicBezTo>
                      <a:pt x="155" y="322"/>
                      <a:pt x="333" y="144"/>
                      <a:pt x="548" y="144"/>
                    </a:cubicBezTo>
                    <a:close/>
                    <a:moveTo>
                      <a:pt x="548" y="1"/>
                    </a:moveTo>
                    <a:cubicBezTo>
                      <a:pt x="250" y="1"/>
                      <a:pt x="0" y="251"/>
                      <a:pt x="0" y="549"/>
                    </a:cubicBezTo>
                    <a:cubicBezTo>
                      <a:pt x="0" y="846"/>
                      <a:pt x="250" y="1096"/>
                      <a:pt x="548" y="1096"/>
                    </a:cubicBezTo>
                    <a:cubicBezTo>
                      <a:pt x="845" y="1096"/>
                      <a:pt x="1095" y="846"/>
                      <a:pt x="1095" y="549"/>
                    </a:cubicBezTo>
                    <a:cubicBezTo>
                      <a:pt x="1095" y="251"/>
                      <a:pt x="845" y="1"/>
                      <a:pt x="54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70" name="Google Shape;370;p18"/>
          <p:cNvSpPr txBox="1">
            <a:spLocks noGrp="1"/>
          </p:cNvSpPr>
          <p:nvPr>
            <p:ph type="subTitle" idx="1"/>
          </p:nvPr>
        </p:nvSpPr>
        <p:spPr>
          <a:xfrm>
            <a:off x="6169696" y="2166691"/>
            <a:ext cx="2263800" cy="44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71" name="Google Shape;371;p18"/>
          <p:cNvSpPr txBox="1">
            <a:spLocks noGrp="1"/>
          </p:cNvSpPr>
          <p:nvPr>
            <p:ph type="subTitle" idx="2"/>
          </p:nvPr>
        </p:nvSpPr>
        <p:spPr>
          <a:xfrm>
            <a:off x="3845886" y="1860635"/>
            <a:ext cx="1452600" cy="25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ldrich"/>
              <a:buNone/>
              <a:defRPr b="1">
                <a:latin typeface="Aldrich"/>
                <a:ea typeface="Aldrich"/>
                <a:cs typeface="Aldrich"/>
                <a:sym typeface="Aldrich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ldrich"/>
              <a:buNone/>
              <a:defRPr sz="1600">
                <a:latin typeface="Aldrich"/>
                <a:ea typeface="Aldrich"/>
                <a:cs typeface="Aldrich"/>
                <a:sym typeface="Aldrich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ldrich"/>
              <a:buNone/>
              <a:defRPr sz="1600">
                <a:latin typeface="Aldrich"/>
                <a:ea typeface="Aldrich"/>
                <a:cs typeface="Aldrich"/>
                <a:sym typeface="Aldrich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ldrich"/>
              <a:buNone/>
              <a:defRPr sz="1600">
                <a:latin typeface="Aldrich"/>
                <a:ea typeface="Aldrich"/>
                <a:cs typeface="Aldrich"/>
                <a:sym typeface="Aldrich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ldrich"/>
              <a:buNone/>
              <a:defRPr sz="1600">
                <a:latin typeface="Aldrich"/>
                <a:ea typeface="Aldrich"/>
                <a:cs typeface="Aldrich"/>
                <a:sym typeface="Aldrich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ldrich"/>
              <a:buNone/>
              <a:defRPr sz="1600">
                <a:latin typeface="Aldrich"/>
                <a:ea typeface="Aldrich"/>
                <a:cs typeface="Aldrich"/>
                <a:sym typeface="Aldrich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ldrich"/>
              <a:buNone/>
              <a:defRPr sz="1600">
                <a:latin typeface="Aldrich"/>
                <a:ea typeface="Aldrich"/>
                <a:cs typeface="Aldrich"/>
                <a:sym typeface="Aldrich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ldrich"/>
              <a:buNone/>
              <a:defRPr sz="1600">
                <a:latin typeface="Aldrich"/>
                <a:ea typeface="Aldrich"/>
                <a:cs typeface="Aldrich"/>
                <a:sym typeface="Aldrich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ldrich"/>
              <a:buNone/>
              <a:defRPr sz="1600"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  <p:sp>
        <p:nvSpPr>
          <p:cNvPr id="372" name="Google Shape;372;p18"/>
          <p:cNvSpPr txBox="1">
            <a:spLocks noGrp="1"/>
          </p:cNvSpPr>
          <p:nvPr>
            <p:ph type="subTitle" idx="3"/>
          </p:nvPr>
        </p:nvSpPr>
        <p:spPr>
          <a:xfrm>
            <a:off x="3438336" y="2165641"/>
            <a:ext cx="2267700" cy="44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73" name="Google Shape;373;p18"/>
          <p:cNvSpPr txBox="1">
            <a:spLocks noGrp="1"/>
          </p:cNvSpPr>
          <p:nvPr>
            <p:ph type="subTitle" idx="4"/>
          </p:nvPr>
        </p:nvSpPr>
        <p:spPr>
          <a:xfrm>
            <a:off x="1116125" y="1858985"/>
            <a:ext cx="1452600" cy="25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ldrich"/>
              <a:buNone/>
              <a:defRPr b="1">
                <a:latin typeface="Aldrich"/>
                <a:ea typeface="Aldrich"/>
                <a:cs typeface="Aldrich"/>
                <a:sym typeface="Aldrich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ldrich"/>
              <a:buNone/>
              <a:defRPr sz="1600">
                <a:latin typeface="Aldrich"/>
                <a:ea typeface="Aldrich"/>
                <a:cs typeface="Aldrich"/>
                <a:sym typeface="Aldrich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ldrich"/>
              <a:buNone/>
              <a:defRPr sz="1600">
                <a:latin typeface="Aldrich"/>
                <a:ea typeface="Aldrich"/>
                <a:cs typeface="Aldrich"/>
                <a:sym typeface="Aldrich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ldrich"/>
              <a:buNone/>
              <a:defRPr sz="1600">
                <a:latin typeface="Aldrich"/>
                <a:ea typeface="Aldrich"/>
                <a:cs typeface="Aldrich"/>
                <a:sym typeface="Aldrich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ldrich"/>
              <a:buNone/>
              <a:defRPr sz="1600">
                <a:latin typeface="Aldrich"/>
                <a:ea typeface="Aldrich"/>
                <a:cs typeface="Aldrich"/>
                <a:sym typeface="Aldrich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ldrich"/>
              <a:buNone/>
              <a:defRPr sz="1600">
                <a:latin typeface="Aldrich"/>
                <a:ea typeface="Aldrich"/>
                <a:cs typeface="Aldrich"/>
                <a:sym typeface="Aldrich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ldrich"/>
              <a:buNone/>
              <a:defRPr sz="1600">
                <a:latin typeface="Aldrich"/>
                <a:ea typeface="Aldrich"/>
                <a:cs typeface="Aldrich"/>
                <a:sym typeface="Aldrich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ldrich"/>
              <a:buNone/>
              <a:defRPr sz="1600">
                <a:latin typeface="Aldrich"/>
                <a:ea typeface="Aldrich"/>
                <a:cs typeface="Aldrich"/>
                <a:sym typeface="Aldrich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ldrich"/>
              <a:buNone/>
              <a:defRPr sz="1600"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  <p:sp>
        <p:nvSpPr>
          <p:cNvPr id="374" name="Google Shape;374;p18"/>
          <p:cNvSpPr txBox="1">
            <a:spLocks noGrp="1"/>
          </p:cNvSpPr>
          <p:nvPr>
            <p:ph type="subTitle" idx="5"/>
          </p:nvPr>
        </p:nvSpPr>
        <p:spPr>
          <a:xfrm>
            <a:off x="710525" y="2166691"/>
            <a:ext cx="2263800" cy="44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75" name="Google Shape;375;p18"/>
          <p:cNvSpPr txBox="1">
            <a:spLocks noGrp="1"/>
          </p:cNvSpPr>
          <p:nvPr>
            <p:ph type="subTitle" idx="6"/>
          </p:nvPr>
        </p:nvSpPr>
        <p:spPr>
          <a:xfrm>
            <a:off x="6575296" y="1860635"/>
            <a:ext cx="1452600" cy="25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ldrich"/>
              <a:buNone/>
              <a:defRPr b="1">
                <a:latin typeface="Aldrich"/>
                <a:ea typeface="Aldrich"/>
                <a:cs typeface="Aldrich"/>
                <a:sym typeface="Aldrich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ldrich"/>
              <a:buNone/>
              <a:defRPr sz="1600">
                <a:latin typeface="Aldrich"/>
                <a:ea typeface="Aldrich"/>
                <a:cs typeface="Aldrich"/>
                <a:sym typeface="Aldrich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ldrich"/>
              <a:buNone/>
              <a:defRPr sz="1600">
                <a:latin typeface="Aldrich"/>
                <a:ea typeface="Aldrich"/>
                <a:cs typeface="Aldrich"/>
                <a:sym typeface="Aldrich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ldrich"/>
              <a:buNone/>
              <a:defRPr sz="1600">
                <a:latin typeface="Aldrich"/>
                <a:ea typeface="Aldrich"/>
                <a:cs typeface="Aldrich"/>
                <a:sym typeface="Aldrich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ldrich"/>
              <a:buNone/>
              <a:defRPr sz="1600">
                <a:latin typeface="Aldrich"/>
                <a:ea typeface="Aldrich"/>
                <a:cs typeface="Aldrich"/>
                <a:sym typeface="Aldrich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ldrich"/>
              <a:buNone/>
              <a:defRPr sz="1600">
                <a:latin typeface="Aldrich"/>
                <a:ea typeface="Aldrich"/>
                <a:cs typeface="Aldrich"/>
                <a:sym typeface="Aldrich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ldrich"/>
              <a:buNone/>
              <a:defRPr sz="1600">
                <a:latin typeface="Aldrich"/>
                <a:ea typeface="Aldrich"/>
                <a:cs typeface="Aldrich"/>
                <a:sym typeface="Aldrich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ldrich"/>
              <a:buNone/>
              <a:defRPr sz="1600">
                <a:latin typeface="Aldrich"/>
                <a:ea typeface="Aldrich"/>
                <a:cs typeface="Aldrich"/>
                <a:sym typeface="Aldrich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ldrich"/>
              <a:buNone/>
              <a:defRPr sz="1600"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  <p:sp>
        <p:nvSpPr>
          <p:cNvPr id="376" name="Google Shape;376;p18"/>
          <p:cNvSpPr txBox="1">
            <a:spLocks noGrp="1"/>
          </p:cNvSpPr>
          <p:nvPr>
            <p:ph type="subTitle" idx="7"/>
          </p:nvPr>
        </p:nvSpPr>
        <p:spPr>
          <a:xfrm>
            <a:off x="6169696" y="3896075"/>
            <a:ext cx="2263800" cy="44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77" name="Google Shape;377;p18"/>
          <p:cNvSpPr txBox="1">
            <a:spLocks noGrp="1"/>
          </p:cNvSpPr>
          <p:nvPr>
            <p:ph type="subTitle" idx="8"/>
          </p:nvPr>
        </p:nvSpPr>
        <p:spPr>
          <a:xfrm>
            <a:off x="3440110" y="3896075"/>
            <a:ext cx="2263800" cy="44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78" name="Google Shape;378;p18"/>
          <p:cNvSpPr txBox="1">
            <a:spLocks noGrp="1"/>
          </p:cNvSpPr>
          <p:nvPr>
            <p:ph type="subTitle" idx="9"/>
          </p:nvPr>
        </p:nvSpPr>
        <p:spPr>
          <a:xfrm>
            <a:off x="710525" y="3896075"/>
            <a:ext cx="2263800" cy="44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79" name="Google Shape;379;p18"/>
          <p:cNvSpPr txBox="1">
            <a:spLocks noGrp="1"/>
          </p:cNvSpPr>
          <p:nvPr>
            <p:ph type="subTitle" idx="13"/>
          </p:nvPr>
        </p:nvSpPr>
        <p:spPr>
          <a:xfrm>
            <a:off x="3845886" y="3589521"/>
            <a:ext cx="1452600" cy="25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ldrich"/>
              <a:buNone/>
              <a:defRPr b="1">
                <a:latin typeface="Aldrich"/>
                <a:ea typeface="Aldrich"/>
                <a:cs typeface="Aldrich"/>
                <a:sym typeface="Aldrich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ldrich"/>
              <a:buNone/>
              <a:defRPr sz="1600">
                <a:latin typeface="Aldrich"/>
                <a:ea typeface="Aldrich"/>
                <a:cs typeface="Aldrich"/>
                <a:sym typeface="Aldrich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ldrich"/>
              <a:buNone/>
              <a:defRPr sz="1600">
                <a:latin typeface="Aldrich"/>
                <a:ea typeface="Aldrich"/>
                <a:cs typeface="Aldrich"/>
                <a:sym typeface="Aldrich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ldrich"/>
              <a:buNone/>
              <a:defRPr sz="1600">
                <a:latin typeface="Aldrich"/>
                <a:ea typeface="Aldrich"/>
                <a:cs typeface="Aldrich"/>
                <a:sym typeface="Aldrich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ldrich"/>
              <a:buNone/>
              <a:defRPr sz="1600">
                <a:latin typeface="Aldrich"/>
                <a:ea typeface="Aldrich"/>
                <a:cs typeface="Aldrich"/>
                <a:sym typeface="Aldrich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ldrich"/>
              <a:buNone/>
              <a:defRPr sz="1600">
                <a:latin typeface="Aldrich"/>
                <a:ea typeface="Aldrich"/>
                <a:cs typeface="Aldrich"/>
                <a:sym typeface="Aldrich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ldrich"/>
              <a:buNone/>
              <a:defRPr sz="1600">
                <a:latin typeface="Aldrich"/>
                <a:ea typeface="Aldrich"/>
                <a:cs typeface="Aldrich"/>
                <a:sym typeface="Aldrich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ldrich"/>
              <a:buNone/>
              <a:defRPr sz="1600">
                <a:latin typeface="Aldrich"/>
                <a:ea typeface="Aldrich"/>
                <a:cs typeface="Aldrich"/>
                <a:sym typeface="Aldrich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ldrich"/>
              <a:buNone/>
              <a:defRPr sz="1600"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  <p:sp>
        <p:nvSpPr>
          <p:cNvPr id="380" name="Google Shape;380;p18"/>
          <p:cNvSpPr txBox="1">
            <a:spLocks noGrp="1"/>
          </p:cNvSpPr>
          <p:nvPr>
            <p:ph type="subTitle" idx="14"/>
          </p:nvPr>
        </p:nvSpPr>
        <p:spPr>
          <a:xfrm>
            <a:off x="1116125" y="3589521"/>
            <a:ext cx="1452600" cy="25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ldrich"/>
              <a:buNone/>
              <a:defRPr b="1">
                <a:latin typeface="Aldrich"/>
                <a:ea typeface="Aldrich"/>
                <a:cs typeface="Aldrich"/>
                <a:sym typeface="Aldrich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ldrich"/>
              <a:buNone/>
              <a:defRPr sz="1600">
                <a:latin typeface="Aldrich"/>
                <a:ea typeface="Aldrich"/>
                <a:cs typeface="Aldrich"/>
                <a:sym typeface="Aldrich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ldrich"/>
              <a:buNone/>
              <a:defRPr sz="1600">
                <a:latin typeface="Aldrich"/>
                <a:ea typeface="Aldrich"/>
                <a:cs typeface="Aldrich"/>
                <a:sym typeface="Aldrich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ldrich"/>
              <a:buNone/>
              <a:defRPr sz="1600">
                <a:latin typeface="Aldrich"/>
                <a:ea typeface="Aldrich"/>
                <a:cs typeface="Aldrich"/>
                <a:sym typeface="Aldrich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ldrich"/>
              <a:buNone/>
              <a:defRPr sz="1600">
                <a:latin typeface="Aldrich"/>
                <a:ea typeface="Aldrich"/>
                <a:cs typeface="Aldrich"/>
                <a:sym typeface="Aldrich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ldrich"/>
              <a:buNone/>
              <a:defRPr sz="1600">
                <a:latin typeface="Aldrich"/>
                <a:ea typeface="Aldrich"/>
                <a:cs typeface="Aldrich"/>
                <a:sym typeface="Aldrich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ldrich"/>
              <a:buNone/>
              <a:defRPr sz="1600">
                <a:latin typeface="Aldrich"/>
                <a:ea typeface="Aldrich"/>
                <a:cs typeface="Aldrich"/>
                <a:sym typeface="Aldrich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ldrich"/>
              <a:buNone/>
              <a:defRPr sz="1600">
                <a:latin typeface="Aldrich"/>
                <a:ea typeface="Aldrich"/>
                <a:cs typeface="Aldrich"/>
                <a:sym typeface="Aldrich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ldrich"/>
              <a:buNone/>
              <a:defRPr sz="1600"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  <p:sp>
        <p:nvSpPr>
          <p:cNvPr id="381" name="Google Shape;381;p18"/>
          <p:cNvSpPr txBox="1">
            <a:spLocks noGrp="1"/>
          </p:cNvSpPr>
          <p:nvPr>
            <p:ph type="subTitle" idx="15"/>
          </p:nvPr>
        </p:nvSpPr>
        <p:spPr>
          <a:xfrm>
            <a:off x="6575296" y="3589521"/>
            <a:ext cx="1452600" cy="25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ldrich"/>
              <a:buNone/>
              <a:defRPr b="1">
                <a:latin typeface="Aldrich"/>
                <a:ea typeface="Aldrich"/>
                <a:cs typeface="Aldrich"/>
                <a:sym typeface="Aldrich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ldrich"/>
              <a:buNone/>
              <a:defRPr sz="1600">
                <a:latin typeface="Aldrich"/>
                <a:ea typeface="Aldrich"/>
                <a:cs typeface="Aldrich"/>
                <a:sym typeface="Aldrich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ldrich"/>
              <a:buNone/>
              <a:defRPr sz="1600">
                <a:latin typeface="Aldrich"/>
                <a:ea typeface="Aldrich"/>
                <a:cs typeface="Aldrich"/>
                <a:sym typeface="Aldrich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ldrich"/>
              <a:buNone/>
              <a:defRPr sz="1600">
                <a:latin typeface="Aldrich"/>
                <a:ea typeface="Aldrich"/>
                <a:cs typeface="Aldrich"/>
                <a:sym typeface="Aldrich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ldrich"/>
              <a:buNone/>
              <a:defRPr sz="1600">
                <a:latin typeface="Aldrich"/>
                <a:ea typeface="Aldrich"/>
                <a:cs typeface="Aldrich"/>
                <a:sym typeface="Aldrich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ldrich"/>
              <a:buNone/>
              <a:defRPr sz="1600">
                <a:latin typeface="Aldrich"/>
                <a:ea typeface="Aldrich"/>
                <a:cs typeface="Aldrich"/>
                <a:sym typeface="Aldrich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ldrich"/>
              <a:buNone/>
              <a:defRPr sz="1600">
                <a:latin typeface="Aldrich"/>
                <a:ea typeface="Aldrich"/>
                <a:cs typeface="Aldrich"/>
                <a:sym typeface="Aldrich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ldrich"/>
              <a:buNone/>
              <a:defRPr sz="1600">
                <a:latin typeface="Aldrich"/>
                <a:ea typeface="Aldrich"/>
                <a:cs typeface="Aldrich"/>
                <a:sym typeface="Aldrich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ldrich"/>
              <a:buNone/>
              <a:defRPr sz="1600"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  <p:sp>
        <p:nvSpPr>
          <p:cNvPr id="382" name="Google Shape;382;p18"/>
          <p:cNvSpPr txBox="1">
            <a:spLocks noGrp="1"/>
          </p:cNvSpPr>
          <p:nvPr>
            <p:ph type="title"/>
          </p:nvPr>
        </p:nvSpPr>
        <p:spPr>
          <a:xfrm>
            <a:off x="722375" y="530750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383" name="Google Shape;383;p18"/>
          <p:cNvGrpSpPr/>
          <p:nvPr/>
        </p:nvGrpSpPr>
        <p:grpSpPr>
          <a:xfrm rot="1877870">
            <a:off x="-80880" y="163153"/>
            <a:ext cx="1385966" cy="2705322"/>
            <a:chOff x="409722" y="228600"/>
            <a:chExt cx="1385931" cy="2705253"/>
          </a:xfrm>
        </p:grpSpPr>
        <p:grpSp>
          <p:nvGrpSpPr>
            <p:cNvPr id="384" name="Google Shape;384;p18"/>
            <p:cNvGrpSpPr/>
            <p:nvPr/>
          </p:nvGrpSpPr>
          <p:grpSpPr>
            <a:xfrm rot="-617154" flipH="1">
              <a:off x="575967" y="402323"/>
              <a:ext cx="1053440" cy="2450002"/>
              <a:chOff x="3817855" y="1437512"/>
              <a:chExt cx="541146" cy="1128254"/>
            </a:xfrm>
          </p:grpSpPr>
          <p:sp>
            <p:nvSpPr>
              <p:cNvPr id="385" name="Google Shape;385;p18"/>
              <p:cNvSpPr/>
              <p:nvPr/>
            </p:nvSpPr>
            <p:spPr>
              <a:xfrm>
                <a:off x="3817855" y="1437512"/>
                <a:ext cx="541146" cy="1128254"/>
              </a:xfrm>
              <a:custGeom>
                <a:avLst/>
                <a:gdLst/>
                <a:ahLst/>
                <a:cxnLst/>
                <a:rect l="l" t="t" r="r" b="b"/>
                <a:pathLst>
                  <a:path w="28598" h="59625" extrusionOk="0">
                    <a:moveTo>
                      <a:pt x="101" y="0"/>
                    </a:moveTo>
                    <a:lnTo>
                      <a:pt x="1" y="426"/>
                    </a:lnTo>
                    <a:cubicBezTo>
                      <a:pt x="16066" y="3359"/>
                      <a:pt x="28197" y="17344"/>
                      <a:pt x="28197" y="34161"/>
                    </a:cubicBezTo>
                    <a:lnTo>
                      <a:pt x="28197" y="34462"/>
                    </a:lnTo>
                    <a:cubicBezTo>
                      <a:pt x="28096" y="44286"/>
                      <a:pt x="23911" y="53058"/>
                      <a:pt x="17219" y="59324"/>
                    </a:cubicBezTo>
                    <a:lnTo>
                      <a:pt x="17545" y="59625"/>
                    </a:lnTo>
                    <a:cubicBezTo>
                      <a:pt x="24212" y="53359"/>
                      <a:pt x="28497" y="44386"/>
                      <a:pt x="28598" y="34462"/>
                    </a:cubicBezTo>
                    <a:lnTo>
                      <a:pt x="28598" y="34161"/>
                    </a:lnTo>
                    <a:cubicBezTo>
                      <a:pt x="28598" y="17143"/>
                      <a:pt x="16292" y="2933"/>
                      <a:pt x="10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" name="Google Shape;386;p18"/>
              <p:cNvSpPr/>
              <p:nvPr/>
            </p:nvSpPr>
            <p:spPr>
              <a:xfrm>
                <a:off x="3985754" y="1615346"/>
                <a:ext cx="39378" cy="29898"/>
              </a:xfrm>
              <a:custGeom>
                <a:avLst/>
                <a:gdLst/>
                <a:ahLst/>
                <a:cxnLst/>
                <a:rect l="l" t="t" r="r" b="b"/>
                <a:pathLst>
                  <a:path w="2081" h="1580" extrusionOk="0">
                    <a:moveTo>
                      <a:pt x="1053" y="1"/>
                    </a:moveTo>
                    <a:cubicBezTo>
                      <a:pt x="0" y="1"/>
                      <a:pt x="0" y="1580"/>
                      <a:pt x="1053" y="1580"/>
                    </a:cubicBezTo>
                    <a:cubicBezTo>
                      <a:pt x="2080" y="1580"/>
                      <a:pt x="2080" y="1"/>
                      <a:pt x="10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87" name="Google Shape;387;p18"/>
            <p:cNvSpPr/>
            <p:nvPr/>
          </p:nvSpPr>
          <p:spPr>
            <a:xfrm>
              <a:off x="1419225" y="228600"/>
              <a:ext cx="142800" cy="142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8" name="Google Shape;388;p18"/>
          <p:cNvGrpSpPr/>
          <p:nvPr/>
        </p:nvGrpSpPr>
        <p:grpSpPr>
          <a:xfrm rot="128945" flipH="1">
            <a:off x="8148859" y="1763418"/>
            <a:ext cx="1385935" cy="2705263"/>
            <a:chOff x="409722" y="228600"/>
            <a:chExt cx="1385931" cy="2705253"/>
          </a:xfrm>
        </p:grpSpPr>
        <p:grpSp>
          <p:nvGrpSpPr>
            <p:cNvPr id="389" name="Google Shape;389;p18"/>
            <p:cNvGrpSpPr/>
            <p:nvPr/>
          </p:nvGrpSpPr>
          <p:grpSpPr>
            <a:xfrm rot="-617154" flipH="1">
              <a:off x="575967" y="402323"/>
              <a:ext cx="1053440" cy="2450002"/>
              <a:chOff x="3817855" y="1437512"/>
              <a:chExt cx="541146" cy="1128254"/>
            </a:xfrm>
          </p:grpSpPr>
          <p:sp>
            <p:nvSpPr>
              <p:cNvPr id="390" name="Google Shape;390;p18"/>
              <p:cNvSpPr/>
              <p:nvPr/>
            </p:nvSpPr>
            <p:spPr>
              <a:xfrm>
                <a:off x="3817855" y="1437512"/>
                <a:ext cx="541146" cy="1128254"/>
              </a:xfrm>
              <a:custGeom>
                <a:avLst/>
                <a:gdLst/>
                <a:ahLst/>
                <a:cxnLst/>
                <a:rect l="l" t="t" r="r" b="b"/>
                <a:pathLst>
                  <a:path w="28598" h="59625" extrusionOk="0">
                    <a:moveTo>
                      <a:pt x="101" y="0"/>
                    </a:moveTo>
                    <a:lnTo>
                      <a:pt x="1" y="426"/>
                    </a:lnTo>
                    <a:cubicBezTo>
                      <a:pt x="16066" y="3359"/>
                      <a:pt x="28197" y="17344"/>
                      <a:pt x="28197" y="34161"/>
                    </a:cubicBezTo>
                    <a:lnTo>
                      <a:pt x="28197" y="34462"/>
                    </a:lnTo>
                    <a:cubicBezTo>
                      <a:pt x="28096" y="44286"/>
                      <a:pt x="23911" y="53058"/>
                      <a:pt x="17219" y="59324"/>
                    </a:cubicBezTo>
                    <a:lnTo>
                      <a:pt x="17545" y="59625"/>
                    </a:lnTo>
                    <a:cubicBezTo>
                      <a:pt x="24212" y="53359"/>
                      <a:pt x="28497" y="44386"/>
                      <a:pt x="28598" y="34462"/>
                    </a:cubicBezTo>
                    <a:lnTo>
                      <a:pt x="28598" y="34161"/>
                    </a:lnTo>
                    <a:cubicBezTo>
                      <a:pt x="28598" y="17143"/>
                      <a:pt x="16292" y="2933"/>
                      <a:pt x="10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" name="Google Shape;391;p18"/>
              <p:cNvSpPr/>
              <p:nvPr/>
            </p:nvSpPr>
            <p:spPr>
              <a:xfrm>
                <a:off x="3985754" y="1615346"/>
                <a:ext cx="39378" cy="29898"/>
              </a:xfrm>
              <a:custGeom>
                <a:avLst/>
                <a:gdLst/>
                <a:ahLst/>
                <a:cxnLst/>
                <a:rect l="l" t="t" r="r" b="b"/>
                <a:pathLst>
                  <a:path w="2081" h="1580" extrusionOk="0">
                    <a:moveTo>
                      <a:pt x="1053" y="1"/>
                    </a:moveTo>
                    <a:cubicBezTo>
                      <a:pt x="0" y="1"/>
                      <a:pt x="0" y="1580"/>
                      <a:pt x="1053" y="1580"/>
                    </a:cubicBezTo>
                    <a:cubicBezTo>
                      <a:pt x="2080" y="1580"/>
                      <a:pt x="2080" y="1"/>
                      <a:pt x="10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92" name="Google Shape;392;p18"/>
            <p:cNvSpPr/>
            <p:nvPr/>
          </p:nvSpPr>
          <p:spPr>
            <a:xfrm>
              <a:off x="1419225" y="228600"/>
              <a:ext cx="142800" cy="142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0">
    <p:bg>
      <p:bgPr>
        <a:solidFill>
          <a:schemeClr val="accent2"/>
        </a:solidFill>
        <a:effectLst/>
      </p:bgPr>
    </p:bg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4" name="Google Shape;434;p22"/>
          <p:cNvCxnSpPr/>
          <p:nvPr/>
        </p:nvCxnSpPr>
        <p:spPr>
          <a:xfrm rot="10800000">
            <a:off x="447750" y="4895850"/>
            <a:ext cx="1133400" cy="0"/>
          </a:xfrm>
          <a:prstGeom prst="straightConnector1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35" name="Google Shape;435;p22"/>
          <p:cNvGrpSpPr/>
          <p:nvPr/>
        </p:nvGrpSpPr>
        <p:grpSpPr>
          <a:xfrm flipH="1">
            <a:off x="-47478" y="2136847"/>
            <a:ext cx="1179753" cy="2854241"/>
            <a:chOff x="7907551" y="-114309"/>
            <a:chExt cx="1908059" cy="4616272"/>
          </a:xfrm>
        </p:grpSpPr>
        <p:sp>
          <p:nvSpPr>
            <p:cNvPr id="436" name="Google Shape;436;p22"/>
            <p:cNvSpPr/>
            <p:nvPr/>
          </p:nvSpPr>
          <p:spPr>
            <a:xfrm>
              <a:off x="8606186" y="3608365"/>
              <a:ext cx="39" cy="483371"/>
            </a:xfrm>
            <a:custGeom>
              <a:avLst/>
              <a:gdLst/>
              <a:ahLst/>
              <a:cxnLst/>
              <a:rect l="l" t="t" r="r" b="b"/>
              <a:pathLst>
                <a:path w="1" h="12426" extrusionOk="0">
                  <a:moveTo>
                    <a:pt x="1" y="0"/>
                  </a:moveTo>
                  <a:lnTo>
                    <a:pt x="1" y="124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22"/>
            <p:cNvSpPr/>
            <p:nvPr/>
          </p:nvSpPr>
          <p:spPr>
            <a:xfrm>
              <a:off x="8566430" y="3568608"/>
              <a:ext cx="79551" cy="562883"/>
            </a:xfrm>
            <a:custGeom>
              <a:avLst/>
              <a:gdLst/>
              <a:ahLst/>
              <a:cxnLst/>
              <a:rect l="l" t="t" r="r" b="b"/>
              <a:pathLst>
                <a:path w="2045" h="14470" extrusionOk="0">
                  <a:moveTo>
                    <a:pt x="1023" y="0"/>
                  </a:moveTo>
                  <a:cubicBezTo>
                    <a:pt x="369" y="0"/>
                    <a:pt x="1" y="327"/>
                    <a:pt x="1" y="1022"/>
                  </a:cubicBezTo>
                  <a:lnTo>
                    <a:pt x="1" y="13448"/>
                  </a:lnTo>
                  <a:cubicBezTo>
                    <a:pt x="1" y="13979"/>
                    <a:pt x="369" y="14470"/>
                    <a:pt x="1023" y="14470"/>
                  </a:cubicBezTo>
                  <a:cubicBezTo>
                    <a:pt x="1554" y="14470"/>
                    <a:pt x="2044" y="13979"/>
                    <a:pt x="2044" y="13448"/>
                  </a:cubicBezTo>
                  <a:lnTo>
                    <a:pt x="2044" y="1022"/>
                  </a:lnTo>
                  <a:cubicBezTo>
                    <a:pt x="2044" y="327"/>
                    <a:pt x="1554" y="0"/>
                    <a:pt x="1023" y="0"/>
                  </a:cubicBezTo>
                  <a:close/>
                </a:path>
              </a:pathLst>
            </a:custGeom>
            <a:solidFill>
              <a:schemeClr val="accent1">
                <a:alpha val="122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22"/>
            <p:cNvSpPr/>
            <p:nvPr/>
          </p:nvSpPr>
          <p:spPr>
            <a:xfrm>
              <a:off x="8798589" y="3873900"/>
              <a:ext cx="39" cy="483371"/>
            </a:xfrm>
            <a:custGeom>
              <a:avLst/>
              <a:gdLst/>
              <a:ahLst/>
              <a:cxnLst/>
              <a:rect l="l" t="t" r="r" b="b"/>
              <a:pathLst>
                <a:path w="1" h="12426" extrusionOk="0">
                  <a:moveTo>
                    <a:pt x="0" y="0"/>
                  </a:moveTo>
                  <a:lnTo>
                    <a:pt x="0" y="124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22"/>
            <p:cNvSpPr/>
            <p:nvPr/>
          </p:nvSpPr>
          <p:spPr>
            <a:xfrm>
              <a:off x="8758832" y="3834144"/>
              <a:ext cx="79551" cy="562883"/>
            </a:xfrm>
            <a:custGeom>
              <a:avLst/>
              <a:gdLst/>
              <a:ahLst/>
              <a:cxnLst/>
              <a:rect l="l" t="t" r="r" b="b"/>
              <a:pathLst>
                <a:path w="2045" h="14470" extrusionOk="0">
                  <a:moveTo>
                    <a:pt x="1022" y="0"/>
                  </a:moveTo>
                  <a:cubicBezTo>
                    <a:pt x="532" y="0"/>
                    <a:pt x="0" y="491"/>
                    <a:pt x="0" y="1022"/>
                  </a:cubicBezTo>
                  <a:lnTo>
                    <a:pt x="0" y="13448"/>
                  </a:lnTo>
                  <a:cubicBezTo>
                    <a:pt x="0" y="14102"/>
                    <a:pt x="532" y="14470"/>
                    <a:pt x="1022" y="14470"/>
                  </a:cubicBezTo>
                  <a:cubicBezTo>
                    <a:pt x="1554" y="14470"/>
                    <a:pt x="2044" y="14102"/>
                    <a:pt x="2044" y="13448"/>
                  </a:cubicBezTo>
                  <a:lnTo>
                    <a:pt x="2044" y="1022"/>
                  </a:lnTo>
                  <a:cubicBezTo>
                    <a:pt x="2044" y="491"/>
                    <a:pt x="1554" y="0"/>
                    <a:pt x="1022" y="0"/>
                  </a:cubicBezTo>
                  <a:close/>
                </a:path>
              </a:pathLst>
            </a:custGeom>
            <a:solidFill>
              <a:schemeClr val="accent1">
                <a:alpha val="122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22"/>
            <p:cNvSpPr/>
            <p:nvPr/>
          </p:nvSpPr>
          <p:spPr>
            <a:xfrm>
              <a:off x="7907551" y="-114309"/>
              <a:ext cx="1238654" cy="3139619"/>
            </a:xfrm>
            <a:custGeom>
              <a:avLst/>
              <a:gdLst/>
              <a:ahLst/>
              <a:cxnLst/>
              <a:rect l="l" t="t" r="r" b="b"/>
              <a:pathLst>
                <a:path w="31842" h="80710" extrusionOk="0">
                  <a:moveTo>
                    <a:pt x="3210" y="0"/>
                  </a:moveTo>
                  <a:cubicBezTo>
                    <a:pt x="2252" y="0"/>
                    <a:pt x="1348" y="293"/>
                    <a:pt x="818" y="992"/>
                  </a:cubicBezTo>
                  <a:cubicBezTo>
                    <a:pt x="164" y="1851"/>
                    <a:pt x="1" y="2873"/>
                    <a:pt x="1" y="3894"/>
                  </a:cubicBezTo>
                  <a:cubicBezTo>
                    <a:pt x="1" y="8677"/>
                    <a:pt x="4088" y="12928"/>
                    <a:pt x="3557" y="17710"/>
                  </a:cubicBezTo>
                  <a:cubicBezTo>
                    <a:pt x="3393" y="20408"/>
                    <a:pt x="1513" y="22983"/>
                    <a:pt x="1513" y="25680"/>
                  </a:cubicBezTo>
                  <a:cubicBezTo>
                    <a:pt x="1513" y="29768"/>
                    <a:pt x="5437" y="33038"/>
                    <a:pt x="6295" y="36921"/>
                  </a:cubicBezTo>
                  <a:cubicBezTo>
                    <a:pt x="7481" y="43420"/>
                    <a:pt x="655" y="50736"/>
                    <a:pt x="4579" y="56009"/>
                  </a:cubicBezTo>
                  <a:cubicBezTo>
                    <a:pt x="6295" y="58584"/>
                    <a:pt x="10219" y="59933"/>
                    <a:pt x="10383" y="62998"/>
                  </a:cubicBezTo>
                  <a:cubicBezTo>
                    <a:pt x="10546" y="65369"/>
                    <a:pt x="7971" y="67086"/>
                    <a:pt x="6786" y="69293"/>
                  </a:cubicBezTo>
                  <a:cubicBezTo>
                    <a:pt x="5273" y="71663"/>
                    <a:pt x="5437" y="74729"/>
                    <a:pt x="6786" y="77141"/>
                  </a:cubicBezTo>
                  <a:cubicBezTo>
                    <a:pt x="8254" y="79382"/>
                    <a:pt x="10929" y="80710"/>
                    <a:pt x="13496" y="80710"/>
                  </a:cubicBezTo>
                  <a:cubicBezTo>
                    <a:pt x="13644" y="80710"/>
                    <a:pt x="13792" y="80706"/>
                    <a:pt x="13939" y="80697"/>
                  </a:cubicBezTo>
                  <a:lnTo>
                    <a:pt x="22645" y="79838"/>
                  </a:lnTo>
                  <a:cubicBezTo>
                    <a:pt x="28245" y="79511"/>
                    <a:pt x="31842" y="71663"/>
                    <a:pt x="28245" y="67249"/>
                  </a:cubicBezTo>
                  <a:cubicBezTo>
                    <a:pt x="26569" y="65042"/>
                    <a:pt x="23503" y="63489"/>
                    <a:pt x="22645" y="60791"/>
                  </a:cubicBezTo>
                  <a:cubicBezTo>
                    <a:pt x="21623" y="56540"/>
                    <a:pt x="26732" y="52248"/>
                    <a:pt x="25016" y="48161"/>
                  </a:cubicBezTo>
                  <a:cubicBezTo>
                    <a:pt x="24321" y="46322"/>
                    <a:pt x="22277" y="45300"/>
                    <a:pt x="21092" y="43583"/>
                  </a:cubicBezTo>
                  <a:cubicBezTo>
                    <a:pt x="17863" y="39169"/>
                    <a:pt x="21787" y="32670"/>
                    <a:pt x="20601" y="27397"/>
                  </a:cubicBezTo>
                  <a:cubicBezTo>
                    <a:pt x="19743" y="22615"/>
                    <a:pt x="15124" y="19549"/>
                    <a:pt x="12917" y="15298"/>
                  </a:cubicBezTo>
                  <a:cubicBezTo>
                    <a:pt x="10383" y="10353"/>
                    <a:pt x="10546" y="3404"/>
                    <a:pt x="5764" y="665"/>
                  </a:cubicBezTo>
                  <a:cubicBezTo>
                    <a:pt x="5036" y="252"/>
                    <a:pt x="4100" y="0"/>
                    <a:pt x="3210" y="0"/>
                  </a:cubicBezTo>
                  <a:close/>
                </a:path>
              </a:pathLst>
            </a:custGeom>
            <a:solidFill>
              <a:schemeClr val="accent3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22"/>
            <p:cNvSpPr/>
            <p:nvPr/>
          </p:nvSpPr>
          <p:spPr>
            <a:xfrm>
              <a:off x="8119015" y="89647"/>
              <a:ext cx="596298" cy="2776176"/>
            </a:xfrm>
            <a:custGeom>
              <a:avLst/>
              <a:gdLst/>
              <a:ahLst/>
              <a:cxnLst/>
              <a:rect l="l" t="t" r="r" b="b"/>
              <a:pathLst>
                <a:path w="15329" h="71367" extrusionOk="0">
                  <a:moveTo>
                    <a:pt x="328" y="0"/>
                  </a:moveTo>
                  <a:cubicBezTo>
                    <a:pt x="164" y="0"/>
                    <a:pt x="1" y="205"/>
                    <a:pt x="1" y="368"/>
                  </a:cubicBezTo>
                  <a:cubicBezTo>
                    <a:pt x="164" y="695"/>
                    <a:pt x="5805" y="23339"/>
                    <a:pt x="10219" y="43776"/>
                  </a:cubicBezTo>
                  <a:lnTo>
                    <a:pt x="10219" y="43776"/>
                  </a:lnTo>
                  <a:lnTo>
                    <a:pt x="4252" y="39525"/>
                  </a:lnTo>
                  <a:cubicBezTo>
                    <a:pt x="4252" y="39362"/>
                    <a:pt x="4088" y="39362"/>
                    <a:pt x="4088" y="39362"/>
                  </a:cubicBezTo>
                  <a:cubicBezTo>
                    <a:pt x="3925" y="39362"/>
                    <a:pt x="3925" y="39362"/>
                    <a:pt x="3925" y="39525"/>
                  </a:cubicBezTo>
                  <a:cubicBezTo>
                    <a:pt x="3761" y="39689"/>
                    <a:pt x="3761" y="39852"/>
                    <a:pt x="3925" y="40057"/>
                  </a:cubicBezTo>
                  <a:lnTo>
                    <a:pt x="10056" y="44471"/>
                  </a:lnTo>
                  <a:lnTo>
                    <a:pt x="10219" y="44635"/>
                  </a:lnTo>
                  <a:lnTo>
                    <a:pt x="10383" y="44635"/>
                  </a:lnTo>
                  <a:cubicBezTo>
                    <a:pt x="11568" y="50929"/>
                    <a:pt x="12754" y="57060"/>
                    <a:pt x="13612" y="62170"/>
                  </a:cubicBezTo>
                  <a:lnTo>
                    <a:pt x="8666" y="57060"/>
                  </a:lnTo>
                  <a:cubicBezTo>
                    <a:pt x="8666" y="56897"/>
                    <a:pt x="8503" y="56897"/>
                    <a:pt x="8503" y="56897"/>
                  </a:cubicBezTo>
                  <a:cubicBezTo>
                    <a:pt x="8339" y="56897"/>
                    <a:pt x="8339" y="56897"/>
                    <a:pt x="8176" y="57060"/>
                  </a:cubicBezTo>
                  <a:lnTo>
                    <a:pt x="8176" y="57428"/>
                  </a:lnTo>
                  <a:lnTo>
                    <a:pt x="13775" y="63355"/>
                  </a:lnTo>
                  <a:cubicBezTo>
                    <a:pt x="14307" y="66420"/>
                    <a:pt x="14634" y="69159"/>
                    <a:pt x="14797" y="71366"/>
                  </a:cubicBezTo>
                  <a:lnTo>
                    <a:pt x="15329" y="71366"/>
                  </a:lnTo>
                  <a:cubicBezTo>
                    <a:pt x="15329" y="69322"/>
                    <a:pt x="15002" y="66788"/>
                    <a:pt x="14470" y="64050"/>
                  </a:cubicBezTo>
                  <a:lnTo>
                    <a:pt x="14634" y="64050"/>
                  </a:lnTo>
                  <a:cubicBezTo>
                    <a:pt x="14634" y="64050"/>
                    <a:pt x="14797" y="64050"/>
                    <a:pt x="14797" y="63886"/>
                  </a:cubicBezTo>
                  <a:cubicBezTo>
                    <a:pt x="15002" y="63886"/>
                    <a:pt x="15002" y="63559"/>
                    <a:pt x="14797" y="63559"/>
                  </a:cubicBezTo>
                  <a:lnTo>
                    <a:pt x="14470" y="63028"/>
                  </a:lnTo>
                  <a:cubicBezTo>
                    <a:pt x="11078" y="41406"/>
                    <a:pt x="859" y="695"/>
                    <a:pt x="696" y="205"/>
                  </a:cubicBezTo>
                  <a:cubicBezTo>
                    <a:pt x="696" y="0"/>
                    <a:pt x="491" y="0"/>
                    <a:pt x="328" y="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22"/>
            <p:cNvSpPr/>
            <p:nvPr/>
          </p:nvSpPr>
          <p:spPr>
            <a:xfrm>
              <a:off x="8424307" y="938692"/>
              <a:ext cx="111332" cy="318046"/>
            </a:xfrm>
            <a:custGeom>
              <a:avLst/>
              <a:gdLst/>
              <a:ahLst/>
              <a:cxnLst/>
              <a:rect l="l" t="t" r="r" b="b"/>
              <a:pathLst>
                <a:path w="2862" h="8176" extrusionOk="0">
                  <a:moveTo>
                    <a:pt x="2535" y="1"/>
                  </a:moveTo>
                  <a:cubicBezTo>
                    <a:pt x="2371" y="1"/>
                    <a:pt x="2208" y="164"/>
                    <a:pt x="2208" y="328"/>
                  </a:cubicBezTo>
                  <a:lnTo>
                    <a:pt x="1" y="7808"/>
                  </a:lnTo>
                  <a:cubicBezTo>
                    <a:pt x="1" y="8012"/>
                    <a:pt x="1" y="8176"/>
                    <a:pt x="164" y="8176"/>
                  </a:cubicBezTo>
                  <a:lnTo>
                    <a:pt x="328" y="8176"/>
                  </a:lnTo>
                  <a:cubicBezTo>
                    <a:pt x="491" y="8176"/>
                    <a:pt x="491" y="8176"/>
                    <a:pt x="655" y="8012"/>
                  </a:cubicBezTo>
                  <a:lnTo>
                    <a:pt x="2862" y="491"/>
                  </a:lnTo>
                  <a:cubicBezTo>
                    <a:pt x="2862" y="328"/>
                    <a:pt x="2698" y="164"/>
                    <a:pt x="2535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22"/>
            <p:cNvSpPr/>
            <p:nvPr/>
          </p:nvSpPr>
          <p:spPr>
            <a:xfrm>
              <a:off x="8788417" y="298310"/>
              <a:ext cx="1027193" cy="2682583"/>
            </a:xfrm>
            <a:custGeom>
              <a:avLst/>
              <a:gdLst/>
              <a:ahLst/>
              <a:cxnLst/>
              <a:rect l="l" t="t" r="r" b="b"/>
              <a:pathLst>
                <a:path w="26406" h="68961" extrusionOk="0">
                  <a:moveTo>
                    <a:pt x="18871" y="0"/>
                  </a:moveTo>
                  <a:cubicBezTo>
                    <a:pt x="18467" y="0"/>
                    <a:pt x="18069" y="86"/>
                    <a:pt x="17699" y="277"/>
                  </a:cubicBezTo>
                  <a:cubicBezTo>
                    <a:pt x="17004" y="604"/>
                    <a:pt x="16514" y="1462"/>
                    <a:pt x="16187" y="2321"/>
                  </a:cubicBezTo>
                  <a:cubicBezTo>
                    <a:pt x="14961" y="6081"/>
                    <a:pt x="16841" y="10495"/>
                    <a:pt x="15165" y="14256"/>
                  </a:cubicBezTo>
                  <a:cubicBezTo>
                    <a:pt x="14143" y="16299"/>
                    <a:pt x="12100" y="17648"/>
                    <a:pt x="11241" y="19856"/>
                  </a:cubicBezTo>
                  <a:cubicBezTo>
                    <a:pt x="10056" y="23085"/>
                    <a:pt x="12263" y="26845"/>
                    <a:pt x="11568" y="30237"/>
                  </a:cubicBezTo>
                  <a:cubicBezTo>
                    <a:pt x="10710" y="35715"/>
                    <a:pt x="3230" y="39434"/>
                    <a:pt x="4742" y="44707"/>
                  </a:cubicBezTo>
                  <a:cubicBezTo>
                    <a:pt x="5437" y="47282"/>
                    <a:pt x="8176" y="49326"/>
                    <a:pt x="7317" y="51696"/>
                  </a:cubicBezTo>
                  <a:cubicBezTo>
                    <a:pt x="6786" y="53740"/>
                    <a:pt x="4415" y="54435"/>
                    <a:pt x="2699" y="55784"/>
                  </a:cubicBezTo>
                  <a:cubicBezTo>
                    <a:pt x="859" y="57173"/>
                    <a:pt x="1" y="59708"/>
                    <a:pt x="491" y="62078"/>
                  </a:cubicBezTo>
                  <a:cubicBezTo>
                    <a:pt x="1023" y="64326"/>
                    <a:pt x="2903" y="66166"/>
                    <a:pt x="5110" y="66861"/>
                  </a:cubicBezTo>
                  <a:lnTo>
                    <a:pt x="12263" y="68741"/>
                  </a:lnTo>
                  <a:cubicBezTo>
                    <a:pt x="12754" y="68891"/>
                    <a:pt x="13251" y="68961"/>
                    <a:pt x="13745" y="68961"/>
                  </a:cubicBezTo>
                  <a:cubicBezTo>
                    <a:pt x="17699" y="68961"/>
                    <a:pt x="21473" y="64472"/>
                    <a:pt x="20274" y="60402"/>
                  </a:cubicBezTo>
                  <a:cubicBezTo>
                    <a:pt x="19580" y="58195"/>
                    <a:pt x="17536" y="56152"/>
                    <a:pt x="17699" y="53577"/>
                  </a:cubicBezTo>
                  <a:cubicBezTo>
                    <a:pt x="18026" y="50020"/>
                    <a:pt x="23340" y="48140"/>
                    <a:pt x="23136" y="44380"/>
                  </a:cubicBezTo>
                  <a:cubicBezTo>
                    <a:pt x="23136" y="42663"/>
                    <a:pt x="21787" y="41314"/>
                    <a:pt x="21460" y="39598"/>
                  </a:cubicBezTo>
                  <a:cubicBezTo>
                    <a:pt x="20070" y="35183"/>
                    <a:pt x="25016" y="31259"/>
                    <a:pt x="25711" y="26681"/>
                  </a:cubicBezTo>
                  <a:cubicBezTo>
                    <a:pt x="26406" y="22758"/>
                    <a:pt x="23667" y="18997"/>
                    <a:pt x="23340" y="14910"/>
                  </a:cubicBezTo>
                  <a:cubicBezTo>
                    <a:pt x="22645" y="10332"/>
                    <a:pt x="24852" y="4855"/>
                    <a:pt x="21787" y="1462"/>
                  </a:cubicBezTo>
                  <a:cubicBezTo>
                    <a:pt x="21045" y="602"/>
                    <a:pt x="19938" y="0"/>
                    <a:pt x="18871" y="0"/>
                  </a:cubicBezTo>
                  <a:close/>
                </a:path>
              </a:pathLst>
            </a:custGeom>
            <a:solidFill>
              <a:schemeClr val="accent3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22"/>
            <p:cNvSpPr/>
            <p:nvPr/>
          </p:nvSpPr>
          <p:spPr>
            <a:xfrm>
              <a:off x="9179562" y="495109"/>
              <a:ext cx="410278" cy="2370722"/>
            </a:xfrm>
            <a:custGeom>
              <a:avLst/>
              <a:gdLst/>
              <a:ahLst/>
              <a:cxnLst/>
              <a:rect l="l" t="t" r="r" b="b"/>
              <a:pathLst>
                <a:path w="10547" h="60944" extrusionOk="0">
                  <a:moveTo>
                    <a:pt x="10383" y="0"/>
                  </a:moveTo>
                  <a:cubicBezTo>
                    <a:pt x="10219" y="0"/>
                    <a:pt x="10015" y="0"/>
                    <a:pt x="10015" y="164"/>
                  </a:cubicBezTo>
                  <a:cubicBezTo>
                    <a:pt x="10015" y="491"/>
                    <a:pt x="7971" y="19906"/>
                    <a:pt x="5437" y="37277"/>
                  </a:cubicBezTo>
                  <a:lnTo>
                    <a:pt x="2045" y="32168"/>
                  </a:lnTo>
                  <a:cubicBezTo>
                    <a:pt x="2045" y="32168"/>
                    <a:pt x="2045" y="32004"/>
                    <a:pt x="1840" y="32004"/>
                  </a:cubicBezTo>
                  <a:lnTo>
                    <a:pt x="1677" y="32168"/>
                  </a:lnTo>
                  <a:cubicBezTo>
                    <a:pt x="1677" y="32168"/>
                    <a:pt x="1513" y="32331"/>
                    <a:pt x="1677" y="32495"/>
                  </a:cubicBezTo>
                  <a:lnTo>
                    <a:pt x="5274" y="37972"/>
                  </a:lnTo>
                  <a:lnTo>
                    <a:pt x="5437" y="37972"/>
                  </a:lnTo>
                  <a:cubicBezTo>
                    <a:pt x="4579" y="43408"/>
                    <a:pt x="3720" y="48518"/>
                    <a:pt x="2862" y="52768"/>
                  </a:cubicBezTo>
                  <a:lnTo>
                    <a:pt x="491" y="47332"/>
                  </a:lnTo>
                  <a:cubicBezTo>
                    <a:pt x="491" y="47169"/>
                    <a:pt x="328" y="47169"/>
                    <a:pt x="328" y="47169"/>
                  </a:cubicBezTo>
                  <a:lnTo>
                    <a:pt x="164" y="47169"/>
                  </a:lnTo>
                  <a:cubicBezTo>
                    <a:pt x="1" y="47169"/>
                    <a:pt x="1" y="47332"/>
                    <a:pt x="1" y="47496"/>
                  </a:cubicBezTo>
                  <a:lnTo>
                    <a:pt x="2699" y="53790"/>
                  </a:lnTo>
                  <a:cubicBezTo>
                    <a:pt x="2208" y="56692"/>
                    <a:pt x="1513" y="59063"/>
                    <a:pt x="1023" y="60943"/>
                  </a:cubicBezTo>
                  <a:lnTo>
                    <a:pt x="1513" y="60943"/>
                  </a:lnTo>
                  <a:cubicBezTo>
                    <a:pt x="2045" y="59267"/>
                    <a:pt x="2535" y="57019"/>
                    <a:pt x="3066" y="54485"/>
                  </a:cubicBezTo>
                  <a:lnTo>
                    <a:pt x="3393" y="54485"/>
                  </a:lnTo>
                  <a:cubicBezTo>
                    <a:pt x="3393" y="54485"/>
                    <a:pt x="3557" y="54322"/>
                    <a:pt x="3393" y="54158"/>
                  </a:cubicBezTo>
                  <a:lnTo>
                    <a:pt x="3230" y="53627"/>
                  </a:lnTo>
                  <a:cubicBezTo>
                    <a:pt x="6786" y="35560"/>
                    <a:pt x="10546" y="654"/>
                    <a:pt x="10546" y="164"/>
                  </a:cubicBezTo>
                  <a:cubicBezTo>
                    <a:pt x="10546" y="164"/>
                    <a:pt x="10546" y="0"/>
                    <a:pt x="10383" y="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22"/>
            <p:cNvSpPr/>
            <p:nvPr/>
          </p:nvSpPr>
          <p:spPr>
            <a:xfrm>
              <a:off x="9476919" y="1275805"/>
              <a:ext cx="179718" cy="225815"/>
            </a:xfrm>
            <a:custGeom>
              <a:avLst/>
              <a:gdLst/>
              <a:ahLst/>
              <a:cxnLst/>
              <a:rect l="l" t="t" r="r" b="b"/>
              <a:pathLst>
                <a:path w="4620" h="5805" extrusionOk="0">
                  <a:moveTo>
                    <a:pt x="4251" y="0"/>
                  </a:moveTo>
                  <a:cubicBezTo>
                    <a:pt x="4088" y="0"/>
                    <a:pt x="4088" y="0"/>
                    <a:pt x="4088" y="164"/>
                  </a:cubicBezTo>
                  <a:lnTo>
                    <a:pt x="0" y="5477"/>
                  </a:lnTo>
                  <a:cubicBezTo>
                    <a:pt x="0" y="5477"/>
                    <a:pt x="0" y="5641"/>
                    <a:pt x="164" y="5804"/>
                  </a:cubicBezTo>
                  <a:lnTo>
                    <a:pt x="532" y="5804"/>
                  </a:lnTo>
                  <a:lnTo>
                    <a:pt x="4415" y="368"/>
                  </a:lnTo>
                  <a:cubicBezTo>
                    <a:pt x="4619" y="368"/>
                    <a:pt x="4415" y="164"/>
                    <a:pt x="4415" y="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22"/>
            <p:cNvSpPr/>
            <p:nvPr/>
          </p:nvSpPr>
          <p:spPr>
            <a:xfrm>
              <a:off x="8106294" y="2865830"/>
              <a:ext cx="1510565" cy="1636134"/>
            </a:xfrm>
            <a:custGeom>
              <a:avLst/>
              <a:gdLst/>
              <a:ahLst/>
              <a:cxnLst/>
              <a:rect l="l" t="t" r="r" b="b"/>
              <a:pathLst>
                <a:path w="38832" h="42060" extrusionOk="0">
                  <a:moveTo>
                    <a:pt x="1" y="0"/>
                  </a:moveTo>
                  <a:lnTo>
                    <a:pt x="5437" y="42059"/>
                  </a:lnTo>
                  <a:lnTo>
                    <a:pt x="34744" y="42059"/>
                  </a:lnTo>
                  <a:lnTo>
                    <a:pt x="38831" y="0"/>
                  </a:lnTo>
                  <a:close/>
                </a:path>
              </a:pathLst>
            </a:custGeom>
            <a:solidFill>
              <a:schemeClr val="accent1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22"/>
            <p:cNvSpPr/>
            <p:nvPr/>
          </p:nvSpPr>
          <p:spPr>
            <a:xfrm>
              <a:off x="8522881" y="3144086"/>
              <a:ext cx="39" cy="483371"/>
            </a:xfrm>
            <a:custGeom>
              <a:avLst/>
              <a:gdLst/>
              <a:ahLst/>
              <a:cxnLst/>
              <a:rect l="l" t="t" r="r" b="b"/>
              <a:pathLst>
                <a:path w="1" h="12426" extrusionOk="0">
                  <a:moveTo>
                    <a:pt x="1" y="0"/>
                  </a:moveTo>
                  <a:lnTo>
                    <a:pt x="1" y="124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22"/>
            <p:cNvSpPr/>
            <p:nvPr/>
          </p:nvSpPr>
          <p:spPr>
            <a:xfrm>
              <a:off x="8483163" y="3104329"/>
              <a:ext cx="79512" cy="562883"/>
            </a:xfrm>
            <a:custGeom>
              <a:avLst/>
              <a:gdLst/>
              <a:ahLst/>
              <a:cxnLst/>
              <a:rect l="l" t="t" r="r" b="b"/>
              <a:pathLst>
                <a:path w="2044" h="14470" extrusionOk="0">
                  <a:moveTo>
                    <a:pt x="1022" y="0"/>
                  </a:moveTo>
                  <a:cubicBezTo>
                    <a:pt x="327" y="0"/>
                    <a:pt x="0" y="368"/>
                    <a:pt x="0" y="1022"/>
                  </a:cubicBezTo>
                  <a:lnTo>
                    <a:pt x="0" y="13448"/>
                  </a:lnTo>
                  <a:cubicBezTo>
                    <a:pt x="0" y="13979"/>
                    <a:pt x="327" y="14470"/>
                    <a:pt x="1022" y="14470"/>
                  </a:cubicBezTo>
                  <a:cubicBezTo>
                    <a:pt x="1553" y="14470"/>
                    <a:pt x="2044" y="13979"/>
                    <a:pt x="2044" y="13448"/>
                  </a:cubicBezTo>
                  <a:lnTo>
                    <a:pt x="2044" y="1022"/>
                  </a:lnTo>
                  <a:cubicBezTo>
                    <a:pt x="2044" y="368"/>
                    <a:pt x="1553" y="0"/>
                    <a:pt x="10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22"/>
            <p:cNvSpPr/>
            <p:nvPr/>
          </p:nvSpPr>
          <p:spPr>
            <a:xfrm>
              <a:off x="9139845" y="3031196"/>
              <a:ext cx="79512" cy="564478"/>
            </a:xfrm>
            <a:custGeom>
              <a:avLst/>
              <a:gdLst/>
              <a:ahLst/>
              <a:cxnLst/>
              <a:rect l="l" t="t" r="r" b="b"/>
              <a:pathLst>
                <a:path w="2044" h="14511" extrusionOk="0">
                  <a:moveTo>
                    <a:pt x="1022" y="0"/>
                  </a:moveTo>
                  <a:cubicBezTo>
                    <a:pt x="491" y="0"/>
                    <a:pt x="0" y="368"/>
                    <a:pt x="0" y="1022"/>
                  </a:cubicBezTo>
                  <a:lnTo>
                    <a:pt x="0" y="13488"/>
                  </a:lnTo>
                  <a:cubicBezTo>
                    <a:pt x="0" y="13979"/>
                    <a:pt x="491" y="14510"/>
                    <a:pt x="1022" y="14510"/>
                  </a:cubicBezTo>
                  <a:cubicBezTo>
                    <a:pt x="1512" y="14510"/>
                    <a:pt x="2044" y="13979"/>
                    <a:pt x="2044" y="13488"/>
                  </a:cubicBezTo>
                  <a:lnTo>
                    <a:pt x="2044" y="1022"/>
                  </a:lnTo>
                  <a:cubicBezTo>
                    <a:pt x="2044" y="368"/>
                    <a:pt x="1512" y="0"/>
                    <a:pt x="10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22"/>
            <p:cNvSpPr/>
            <p:nvPr/>
          </p:nvSpPr>
          <p:spPr>
            <a:xfrm>
              <a:off x="8993540" y="3323729"/>
              <a:ext cx="79551" cy="562922"/>
            </a:xfrm>
            <a:custGeom>
              <a:avLst/>
              <a:gdLst/>
              <a:ahLst/>
              <a:cxnLst/>
              <a:rect l="l" t="t" r="r" b="b"/>
              <a:pathLst>
                <a:path w="2045" h="14471" extrusionOk="0">
                  <a:moveTo>
                    <a:pt x="1022" y="1"/>
                  </a:moveTo>
                  <a:cubicBezTo>
                    <a:pt x="491" y="1"/>
                    <a:pt x="1" y="328"/>
                    <a:pt x="1" y="1023"/>
                  </a:cubicBezTo>
                  <a:lnTo>
                    <a:pt x="1" y="13448"/>
                  </a:lnTo>
                  <a:cubicBezTo>
                    <a:pt x="1" y="14143"/>
                    <a:pt x="491" y="14470"/>
                    <a:pt x="1022" y="14470"/>
                  </a:cubicBezTo>
                  <a:cubicBezTo>
                    <a:pt x="1513" y="14470"/>
                    <a:pt x="2044" y="14143"/>
                    <a:pt x="2044" y="13448"/>
                  </a:cubicBezTo>
                  <a:lnTo>
                    <a:pt x="2044" y="1023"/>
                  </a:lnTo>
                  <a:cubicBezTo>
                    <a:pt x="2044" y="328"/>
                    <a:pt x="1513" y="1"/>
                    <a:pt x="102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22"/>
            <p:cNvSpPr/>
            <p:nvPr/>
          </p:nvSpPr>
          <p:spPr>
            <a:xfrm>
              <a:off x="9165286" y="3733975"/>
              <a:ext cx="79512" cy="569263"/>
            </a:xfrm>
            <a:custGeom>
              <a:avLst/>
              <a:gdLst/>
              <a:ahLst/>
              <a:cxnLst/>
              <a:rect l="l" t="t" r="r" b="b"/>
              <a:pathLst>
                <a:path w="2044" h="14634" extrusionOk="0">
                  <a:moveTo>
                    <a:pt x="1022" y="0"/>
                  </a:moveTo>
                  <a:cubicBezTo>
                    <a:pt x="368" y="0"/>
                    <a:pt x="0" y="532"/>
                    <a:pt x="0" y="1022"/>
                  </a:cubicBezTo>
                  <a:lnTo>
                    <a:pt x="0" y="13611"/>
                  </a:lnTo>
                  <a:cubicBezTo>
                    <a:pt x="0" y="14143"/>
                    <a:pt x="368" y="14633"/>
                    <a:pt x="1022" y="14633"/>
                  </a:cubicBezTo>
                  <a:cubicBezTo>
                    <a:pt x="1553" y="14633"/>
                    <a:pt x="2044" y="14143"/>
                    <a:pt x="2044" y="13611"/>
                  </a:cubicBezTo>
                  <a:lnTo>
                    <a:pt x="2044" y="1022"/>
                  </a:lnTo>
                  <a:cubicBezTo>
                    <a:pt x="2044" y="532"/>
                    <a:pt x="1553" y="0"/>
                    <a:pt x="10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2" name="Google Shape;452;p22"/>
          <p:cNvSpPr/>
          <p:nvPr/>
        </p:nvSpPr>
        <p:spPr>
          <a:xfrm flipH="1">
            <a:off x="6758010" y="4675051"/>
            <a:ext cx="1832405" cy="244805"/>
          </a:xfrm>
          <a:custGeom>
            <a:avLst/>
            <a:gdLst/>
            <a:ahLst/>
            <a:cxnLst/>
            <a:rect l="l" t="t" r="r" b="b"/>
            <a:pathLst>
              <a:path w="55866" h="7463" extrusionOk="0">
                <a:moveTo>
                  <a:pt x="16082" y="0"/>
                </a:moveTo>
                <a:cubicBezTo>
                  <a:pt x="15991" y="0"/>
                  <a:pt x="15916" y="25"/>
                  <a:pt x="15866" y="75"/>
                </a:cubicBezTo>
                <a:lnTo>
                  <a:pt x="8247" y="6542"/>
                </a:lnTo>
                <a:lnTo>
                  <a:pt x="728" y="75"/>
                </a:lnTo>
                <a:cubicBezTo>
                  <a:pt x="634" y="34"/>
                  <a:pt x="528" y="10"/>
                  <a:pt x="428" y="10"/>
                </a:cubicBezTo>
                <a:cubicBezTo>
                  <a:pt x="287" y="10"/>
                  <a:pt x="160" y="58"/>
                  <a:pt x="101" y="176"/>
                </a:cubicBezTo>
                <a:cubicBezTo>
                  <a:pt x="1" y="276"/>
                  <a:pt x="1" y="602"/>
                  <a:pt x="101" y="702"/>
                </a:cubicBezTo>
                <a:lnTo>
                  <a:pt x="8021" y="7369"/>
                </a:lnTo>
                <a:cubicBezTo>
                  <a:pt x="8084" y="7431"/>
                  <a:pt x="8165" y="7463"/>
                  <a:pt x="8256" y="7463"/>
                </a:cubicBezTo>
                <a:cubicBezTo>
                  <a:pt x="8347" y="7463"/>
                  <a:pt x="8447" y="7431"/>
                  <a:pt x="8547" y="7369"/>
                </a:cubicBezTo>
                <a:lnTo>
                  <a:pt x="16066" y="1003"/>
                </a:lnTo>
                <a:lnTo>
                  <a:pt x="23685" y="7369"/>
                </a:lnTo>
                <a:cubicBezTo>
                  <a:pt x="23748" y="7431"/>
                  <a:pt x="23854" y="7463"/>
                  <a:pt x="23958" y="7463"/>
                </a:cubicBezTo>
                <a:cubicBezTo>
                  <a:pt x="24061" y="7463"/>
                  <a:pt x="24161" y="7431"/>
                  <a:pt x="24212" y="7369"/>
                </a:cubicBezTo>
                <a:lnTo>
                  <a:pt x="31831" y="1003"/>
                </a:lnTo>
                <a:lnTo>
                  <a:pt x="39349" y="7369"/>
                </a:lnTo>
                <a:cubicBezTo>
                  <a:pt x="39462" y="7431"/>
                  <a:pt x="39569" y="7463"/>
                  <a:pt x="39672" y="7463"/>
                </a:cubicBezTo>
                <a:cubicBezTo>
                  <a:pt x="39776" y="7463"/>
                  <a:pt x="39876" y="7431"/>
                  <a:pt x="39976" y="7369"/>
                </a:cubicBezTo>
                <a:lnTo>
                  <a:pt x="47495" y="1003"/>
                </a:lnTo>
                <a:lnTo>
                  <a:pt x="55139" y="7369"/>
                </a:lnTo>
                <a:cubicBezTo>
                  <a:pt x="55225" y="7422"/>
                  <a:pt x="55310" y="7453"/>
                  <a:pt x="55388" y="7453"/>
                </a:cubicBezTo>
                <a:cubicBezTo>
                  <a:pt x="55493" y="7453"/>
                  <a:pt x="55583" y="7398"/>
                  <a:pt x="55640" y="7268"/>
                </a:cubicBezTo>
                <a:cubicBezTo>
                  <a:pt x="55866" y="7168"/>
                  <a:pt x="55866" y="6867"/>
                  <a:pt x="55640" y="6742"/>
                </a:cubicBezTo>
                <a:lnTo>
                  <a:pt x="47821" y="75"/>
                </a:lnTo>
                <a:cubicBezTo>
                  <a:pt x="47720" y="25"/>
                  <a:pt x="47614" y="0"/>
                  <a:pt x="47520" y="0"/>
                </a:cubicBezTo>
                <a:cubicBezTo>
                  <a:pt x="47426" y="0"/>
                  <a:pt x="47345" y="25"/>
                  <a:pt x="47294" y="75"/>
                </a:cubicBezTo>
                <a:lnTo>
                  <a:pt x="39675" y="6542"/>
                </a:lnTo>
                <a:lnTo>
                  <a:pt x="32056" y="75"/>
                </a:lnTo>
                <a:cubicBezTo>
                  <a:pt x="32006" y="25"/>
                  <a:pt x="31925" y="0"/>
                  <a:pt x="31831" y="0"/>
                </a:cubicBezTo>
                <a:cubicBezTo>
                  <a:pt x="31737" y="0"/>
                  <a:pt x="31630" y="25"/>
                  <a:pt x="31530" y="75"/>
                </a:cubicBezTo>
                <a:lnTo>
                  <a:pt x="24011" y="6542"/>
                </a:lnTo>
                <a:lnTo>
                  <a:pt x="16392" y="75"/>
                </a:lnTo>
                <a:cubicBezTo>
                  <a:pt x="16279" y="25"/>
                  <a:pt x="16173" y="0"/>
                  <a:pt x="1608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3" name="Google Shape;453;p22"/>
          <p:cNvGrpSpPr/>
          <p:nvPr/>
        </p:nvGrpSpPr>
        <p:grpSpPr>
          <a:xfrm flipH="1">
            <a:off x="8058686" y="457200"/>
            <a:ext cx="1385931" cy="2705253"/>
            <a:chOff x="409722" y="228600"/>
            <a:chExt cx="1385931" cy="2705253"/>
          </a:xfrm>
        </p:grpSpPr>
        <p:grpSp>
          <p:nvGrpSpPr>
            <p:cNvPr id="454" name="Google Shape;454;p22"/>
            <p:cNvGrpSpPr/>
            <p:nvPr/>
          </p:nvGrpSpPr>
          <p:grpSpPr>
            <a:xfrm rot="-617154" flipH="1">
              <a:off x="575967" y="402323"/>
              <a:ext cx="1053440" cy="2450002"/>
              <a:chOff x="3817855" y="1437512"/>
              <a:chExt cx="541146" cy="1128254"/>
            </a:xfrm>
          </p:grpSpPr>
          <p:sp>
            <p:nvSpPr>
              <p:cNvPr id="455" name="Google Shape;455;p22"/>
              <p:cNvSpPr/>
              <p:nvPr/>
            </p:nvSpPr>
            <p:spPr>
              <a:xfrm>
                <a:off x="3817855" y="1437512"/>
                <a:ext cx="541146" cy="1128254"/>
              </a:xfrm>
              <a:custGeom>
                <a:avLst/>
                <a:gdLst/>
                <a:ahLst/>
                <a:cxnLst/>
                <a:rect l="l" t="t" r="r" b="b"/>
                <a:pathLst>
                  <a:path w="28598" h="59625" extrusionOk="0">
                    <a:moveTo>
                      <a:pt x="101" y="0"/>
                    </a:moveTo>
                    <a:lnTo>
                      <a:pt x="1" y="426"/>
                    </a:lnTo>
                    <a:cubicBezTo>
                      <a:pt x="16066" y="3359"/>
                      <a:pt x="28197" y="17344"/>
                      <a:pt x="28197" y="34161"/>
                    </a:cubicBezTo>
                    <a:lnTo>
                      <a:pt x="28197" y="34462"/>
                    </a:lnTo>
                    <a:cubicBezTo>
                      <a:pt x="28096" y="44286"/>
                      <a:pt x="23911" y="53058"/>
                      <a:pt x="17219" y="59324"/>
                    </a:cubicBezTo>
                    <a:lnTo>
                      <a:pt x="17545" y="59625"/>
                    </a:lnTo>
                    <a:cubicBezTo>
                      <a:pt x="24212" y="53359"/>
                      <a:pt x="28497" y="44386"/>
                      <a:pt x="28598" y="34462"/>
                    </a:cubicBezTo>
                    <a:lnTo>
                      <a:pt x="28598" y="34161"/>
                    </a:lnTo>
                    <a:cubicBezTo>
                      <a:pt x="28598" y="17143"/>
                      <a:pt x="16292" y="2933"/>
                      <a:pt x="10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" name="Google Shape;456;p22"/>
              <p:cNvSpPr/>
              <p:nvPr/>
            </p:nvSpPr>
            <p:spPr>
              <a:xfrm>
                <a:off x="3985754" y="1615346"/>
                <a:ext cx="39378" cy="29898"/>
              </a:xfrm>
              <a:custGeom>
                <a:avLst/>
                <a:gdLst/>
                <a:ahLst/>
                <a:cxnLst/>
                <a:rect l="l" t="t" r="r" b="b"/>
                <a:pathLst>
                  <a:path w="2081" h="1580" extrusionOk="0">
                    <a:moveTo>
                      <a:pt x="1053" y="1"/>
                    </a:moveTo>
                    <a:cubicBezTo>
                      <a:pt x="0" y="1"/>
                      <a:pt x="0" y="1580"/>
                      <a:pt x="1053" y="1580"/>
                    </a:cubicBezTo>
                    <a:cubicBezTo>
                      <a:pt x="2080" y="1580"/>
                      <a:pt x="2080" y="1"/>
                      <a:pt x="10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57" name="Google Shape;457;p22"/>
            <p:cNvSpPr/>
            <p:nvPr/>
          </p:nvSpPr>
          <p:spPr>
            <a:xfrm>
              <a:off x="1419225" y="228600"/>
              <a:ext cx="142800" cy="142800"/>
            </a:xfrm>
            <a:prstGeom prst="ellipse">
              <a:avLst/>
            </a:prstGeom>
            <a:solidFill>
              <a:schemeClr val="accent3"/>
            </a:solidFill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_1"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9" name="Google Shape;459;p23"/>
          <p:cNvGrpSpPr/>
          <p:nvPr/>
        </p:nvGrpSpPr>
        <p:grpSpPr>
          <a:xfrm flipH="1">
            <a:off x="-24431" y="-6"/>
            <a:ext cx="9169628" cy="5143518"/>
            <a:chOff x="-1204" y="-6"/>
            <a:chExt cx="9169628" cy="5143518"/>
          </a:xfrm>
        </p:grpSpPr>
        <p:sp>
          <p:nvSpPr>
            <p:cNvPr id="460" name="Google Shape;460;p23"/>
            <p:cNvSpPr/>
            <p:nvPr/>
          </p:nvSpPr>
          <p:spPr>
            <a:xfrm>
              <a:off x="319050" y="283350"/>
              <a:ext cx="8505900" cy="4576800"/>
            </a:xfrm>
            <a:prstGeom prst="roundRect">
              <a:avLst>
                <a:gd name="adj" fmla="val 3396"/>
              </a:avLst>
            </a:prstGeom>
            <a:solidFill>
              <a:schemeClr val="accent4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23"/>
            <p:cNvSpPr/>
            <p:nvPr/>
          </p:nvSpPr>
          <p:spPr>
            <a:xfrm>
              <a:off x="7144668" y="0"/>
              <a:ext cx="1600279" cy="1208486"/>
            </a:xfrm>
            <a:custGeom>
              <a:avLst/>
              <a:gdLst/>
              <a:ahLst/>
              <a:cxnLst/>
              <a:rect l="l" t="t" r="r" b="b"/>
              <a:pathLst>
                <a:path w="22809" h="18394" extrusionOk="0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23"/>
            <p:cNvSpPr/>
            <p:nvPr/>
          </p:nvSpPr>
          <p:spPr>
            <a:xfrm>
              <a:off x="6578703" y="-6"/>
              <a:ext cx="1250846" cy="937634"/>
            </a:xfrm>
            <a:custGeom>
              <a:avLst/>
              <a:gdLst/>
              <a:ahLst/>
              <a:cxnLst/>
              <a:rect l="l" t="t" r="r" b="b"/>
              <a:pathLst>
                <a:path w="22809" h="18394" extrusionOk="0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23"/>
            <p:cNvSpPr/>
            <p:nvPr/>
          </p:nvSpPr>
          <p:spPr>
            <a:xfrm>
              <a:off x="743289" y="3878776"/>
              <a:ext cx="1664900" cy="1264737"/>
            </a:xfrm>
            <a:custGeom>
              <a:avLst/>
              <a:gdLst/>
              <a:ahLst/>
              <a:cxnLst/>
              <a:rect l="l" t="t" r="r" b="b"/>
              <a:pathLst>
                <a:path w="24157" h="19743" extrusionOk="0">
                  <a:moveTo>
                    <a:pt x="1676" y="0"/>
                  </a:moveTo>
                  <a:cubicBezTo>
                    <a:pt x="1185" y="0"/>
                    <a:pt x="818" y="164"/>
                    <a:pt x="491" y="532"/>
                  </a:cubicBezTo>
                  <a:cubicBezTo>
                    <a:pt x="0" y="1022"/>
                    <a:pt x="0" y="2044"/>
                    <a:pt x="654" y="2575"/>
                  </a:cubicBezTo>
                  <a:lnTo>
                    <a:pt x="19742" y="19743"/>
                  </a:lnTo>
                  <a:lnTo>
                    <a:pt x="24157" y="19743"/>
                  </a:lnTo>
                  <a:lnTo>
                    <a:pt x="2534" y="327"/>
                  </a:lnTo>
                  <a:cubicBezTo>
                    <a:pt x="2371" y="0"/>
                    <a:pt x="2044" y="0"/>
                    <a:pt x="1676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23"/>
            <p:cNvSpPr/>
            <p:nvPr/>
          </p:nvSpPr>
          <p:spPr>
            <a:xfrm rot="10800000">
              <a:off x="-1204" y="3670093"/>
              <a:ext cx="1135497" cy="1067007"/>
            </a:xfrm>
            <a:custGeom>
              <a:avLst/>
              <a:gdLst/>
              <a:ahLst/>
              <a:cxnLst/>
              <a:rect l="l" t="t" r="r" b="b"/>
              <a:pathLst>
                <a:path w="15860" h="16187" extrusionOk="0">
                  <a:moveTo>
                    <a:pt x="1717" y="0"/>
                  </a:moveTo>
                  <a:cubicBezTo>
                    <a:pt x="1186" y="0"/>
                    <a:pt x="859" y="204"/>
                    <a:pt x="532" y="531"/>
                  </a:cubicBezTo>
                  <a:cubicBezTo>
                    <a:pt x="1" y="1022"/>
                    <a:pt x="1" y="2044"/>
                    <a:pt x="696" y="2575"/>
                  </a:cubicBezTo>
                  <a:lnTo>
                    <a:pt x="15860" y="16186"/>
                  </a:lnTo>
                  <a:lnTo>
                    <a:pt x="15860" y="12467"/>
                  </a:lnTo>
                  <a:lnTo>
                    <a:pt x="15860" y="12262"/>
                  </a:lnTo>
                  <a:lnTo>
                    <a:pt x="2576" y="368"/>
                  </a:lnTo>
                  <a:cubicBezTo>
                    <a:pt x="2371" y="204"/>
                    <a:pt x="2044" y="0"/>
                    <a:pt x="1717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23"/>
            <p:cNvSpPr/>
            <p:nvPr/>
          </p:nvSpPr>
          <p:spPr>
            <a:xfrm>
              <a:off x="7972342" y="1228724"/>
              <a:ext cx="1196082" cy="1134709"/>
            </a:xfrm>
            <a:custGeom>
              <a:avLst/>
              <a:gdLst/>
              <a:ahLst/>
              <a:cxnLst/>
              <a:rect l="l" t="t" r="r" b="b"/>
              <a:pathLst>
                <a:path w="15860" h="16187" extrusionOk="0">
                  <a:moveTo>
                    <a:pt x="1717" y="0"/>
                  </a:moveTo>
                  <a:cubicBezTo>
                    <a:pt x="1186" y="0"/>
                    <a:pt x="859" y="204"/>
                    <a:pt x="532" y="531"/>
                  </a:cubicBezTo>
                  <a:cubicBezTo>
                    <a:pt x="1" y="1022"/>
                    <a:pt x="1" y="2044"/>
                    <a:pt x="696" y="2575"/>
                  </a:cubicBezTo>
                  <a:lnTo>
                    <a:pt x="15860" y="16186"/>
                  </a:lnTo>
                  <a:lnTo>
                    <a:pt x="15860" y="12467"/>
                  </a:lnTo>
                  <a:lnTo>
                    <a:pt x="15860" y="12262"/>
                  </a:lnTo>
                  <a:lnTo>
                    <a:pt x="2576" y="368"/>
                  </a:lnTo>
                  <a:cubicBezTo>
                    <a:pt x="2371" y="204"/>
                    <a:pt x="2044" y="0"/>
                    <a:pt x="1717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6" name="Google Shape;466;p23"/>
          <p:cNvGrpSpPr/>
          <p:nvPr/>
        </p:nvGrpSpPr>
        <p:grpSpPr>
          <a:xfrm>
            <a:off x="4281415" y="75177"/>
            <a:ext cx="581170" cy="125403"/>
            <a:chOff x="4685288" y="186288"/>
            <a:chExt cx="419375" cy="90485"/>
          </a:xfrm>
        </p:grpSpPr>
        <p:sp>
          <p:nvSpPr>
            <p:cNvPr id="467" name="Google Shape;467;p23"/>
            <p:cNvSpPr/>
            <p:nvPr/>
          </p:nvSpPr>
          <p:spPr>
            <a:xfrm>
              <a:off x="4687513" y="186288"/>
              <a:ext cx="414900" cy="822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68" name="Google Shape;468;p23"/>
            <p:cNvGrpSpPr/>
            <p:nvPr/>
          </p:nvGrpSpPr>
          <p:grpSpPr>
            <a:xfrm>
              <a:off x="4685288" y="186300"/>
              <a:ext cx="419375" cy="90473"/>
              <a:chOff x="4390000" y="182175"/>
              <a:chExt cx="419375" cy="90473"/>
            </a:xfrm>
          </p:grpSpPr>
          <p:sp>
            <p:nvSpPr>
              <p:cNvPr id="469" name="Google Shape;469;p23"/>
              <p:cNvSpPr/>
              <p:nvPr/>
            </p:nvSpPr>
            <p:spPr>
              <a:xfrm>
                <a:off x="4390000" y="182175"/>
                <a:ext cx="419375" cy="90473"/>
              </a:xfrm>
              <a:custGeom>
                <a:avLst/>
                <a:gdLst/>
                <a:ahLst/>
                <a:cxnLst/>
                <a:rect l="l" t="t" r="r" b="b"/>
                <a:pathLst>
                  <a:path w="8835" h="1906" extrusionOk="0">
                    <a:moveTo>
                      <a:pt x="7882" y="155"/>
                    </a:moveTo>
                    <a:cubicBezTo>
                      <a:pt x="8323" y="155"/>
                      <a:pt x="8680" y="512"/>
                      <a:pt x="8680" y="953"/>
                    </a:cubicBezTo>
                    <a:cubicBezTo>
                      <a:pt x="8680" y="1393"/>
                      <a:pt x="8323" y="1750"/>
                      <a:pt x="7882" y="1750"/>
                    </a:cubicBezTo>
                    <a:lnTo>
                      <a:pt x="953" y="1750"/>
                    </a:lnTo>
                    <a:cubicBezTo>
                      <a:pt x="512" y="1750"/>
                      <a:pt x="155" y="1393"/>
                      <a:pt x="155" y="953"/>
                    </a:cubicBezTo>
                    <a:cubicBezTo>
                      <a:pt x="155" y="512"/>
                      <a:pt x="512" y="155"/>
                      <a:pt x="953" y="155"/>
                    </a:cubicBezTo>
                    <a:close/>
                    <a:moveTo>
                      <a:pt x="953" y="0"/>
                    </a:moveTo>
                    <a:cubicBezTo>
                      <a:pt x="429" y="0"/>
                      <a:pt x="0" y="429"/>
                      <a:pt x="0" y="953"/>
                    </a:cubicBezTo>
                    <a:cubicBezTo>
                      <a:pt x="0" y="1476"/>
                      <a:pt x="429" y="1905"/>
                      <a:pt x="953" y="1905"/>
                    </a:cubicBezTo>
                    <a:lnTo>
                      <a:pt x="7882" y="1905"/>
                    </a:lnTo>
                    <a:cubicBezTo>
                      <a:pt x="8406" y="1905"/>
                      <a:pt x="8835" y="1476"/>
                      <a:pt x="8835" y="953"/>
                    </a:cubicBezTo>
                    <a:cubicBezTo>
                      <a:pt x="8835" y="429"/>
                      <a:pt x="8406" y="0"/>
                      <a:pt x="788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" name="Google Shape;470;p23"/>
              <p:cNvSpPr/>
              <p:nvPr/>
            </p:nvSpPr>
            <p:spPr>
              <a:xfrm>
                <a:off x="4464048" y="201352"/>
                <a:ext cx="52024" cy="52072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1097" extrusionOk="0">
                    <a:moveTo>
                      <a:pt x="548" y="144"/>
                    </a:moveTo>
                    <a:cubicBezTo>
                      <a:pt x="774" y="144"/>
                      <a:pt x="953" y="322"/>
                      <a:pt x="953" y="549"/>
                    </a:cubicBezTo>
                    <a:cubicBezTo>
                      <a:pt x="953" y="763"/>
                      <a:pt x="774" y="941"/>
                      <a:pt x="548" y="941"/>
                    </a:cubicBezTo>
                    <a:cubicBezTo>
                      <a:pt x="333" y="941"/>
                      <a:pt x="155" y="763"/>
                      <a:pt x="155" y="549"/>
                    </a:cubicBezTo>
                    <a:cubicBezTo>
                      <a:pt x="155" y="322"/>
                      <a:pt x="333" y="144"/>
                      <a:pt x="548" y="144"/>
                    </a:cubicBezTo>
                    <a:close/>
                    <a:moveTo>
                      <a:pt x="548" y="1"/>
                    </a:moveTo>
                    <a:cubicBezTo>
                      <a:pt x="250" y="1"/>
                      <a:pt x="0" y="251"/>
                      <a:pt x="0" y="549"/>
                    </a:cubicBezTo>
                    <a:cubicBezTo>
                      <a:pt x="0" y="846"/>
                      <a:pt x="250" y="1096"/>
                      <a:pt x="548" y="1096"/>
                    </a:cubicBezTo>
                    <a:cubicBezTo>
                      <a:pt x="845" y="1096"/>
                      <a:pt x="1095" y="846"/>
                      <a:pt x="1095" y="549"/>
                    </a:cubicBezTo>
                    <a:cubicBezTo>
                      <a:pt x="1095" y="251"/>
                      <a:pt x="845" y="1"/>
                      <a:pt x="54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71" name="Google Shape;471;p23"/>
          <p:cNvGrpSpPr/>
          <p:nvPr/>
        </p:nvGrpSpPr>
        <p:grpSpPr>
          <a:xfrm rot="-1102275">
            <a:off x="239301" y="2899434"/>
            <a:ext cx="541146" cy="2225370"/>
            <a:chOff x="871338" y="1945155"/>
            <a:chExt cx="247109" cy="1016148"/>
          </a:xfrm>
        </p:grpSpPr>
        <p:sp>
          <p:nvSpPr>
            <p:cNvPr id="472" name="Google Shape;472;p23"/>
            <p:cNvSpPr/>
            <p:nvPr/>
          </p:nvSpPr>
          <p:spPr>
            <a:xfrm>
              <a:off x="1017893" y="2858365"/>
              <a:ext cx="100554" cy="102938"/>
            </a:xfrm>
            <a:custGeom>
              <a:avLst/>
              <a:gdLst/>
              <a:ahLst/>
              <a:cxnLst/>
              <a:rect l="l" t="t" r="r" b="b"/>
              <a:pathLst>
                <a:path w="5314" h="5440" extrusionOk="0">
                  <a:moveTo>
                    <a:pt x="2707" y="0"/>
                  </a:moveTo>
                  <a:cubicBezTo>
                    <a:pt x="1253" y="0"/>
                    <a:pt x="0" y="1254"/>
                    <a:pt x="0" y="2707"/>
                  </a:cubicBezTo>
                  <a:cubicBezTo>
                    <a:pt x="0" y="4186"/>
                    <a:pt x="1253" y="5439"/>
                    <a:pt x="2707" y="5439"/>
                  </a:cubicBezTo>
                  <a:cubicBezTo>
                    <a:pt x="4161" y="5439"/>
                    <a:pt x="5314" y="4186"/>
                    <a:pt x="5314" y="2707"/>
                  </a:cubicBezTo>
                  <a:cubicBezTo>
                    <a:pt x="5314" y="1254"/>
                    <a:pt x="4161" y="0"/>
                    <a:pt x="270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23"/>
            <p:cNvSpPr/>
            <p:nvPr/>
          </p:nvSpPr>
          <p:spPr>
            <a:xfrm>
              <a:off x="871338" y="2075844"/>
              <a:ext cx="215338" cy="853670"/>
            </a:xfrm>
            <a:custGeom>
              <a:avLst/>
              <a:gdLst/>
              <a:ahLst/>
              <a:cxnLst/>
              <a:rect l="l" t="t" r="r" b="b"/>
              <a:pathLst>
                <a:path w="11380" h="45114" extrusionOk="0">
                  <a:moveTo>
                    <a:pt x="6066" y="1"/>
                  </a:moveTo>
                  <a:cubicBezTo>
                    <a:pt x="2206" y="5640"/>
                    <a:pt x="1" y="12332"/>
                    <a:pt x="1" y="19625"/>
                  </a:cubicBezTo>
                  <a:cubicBezTo>
                    <a:pt x="1" y="29650"/>
                    <a:pt x="4287" y="38748"/>
                    <a:pt x="11079" y="45114"/>
                  </a:cubicBezTo>
                  <a:lnTo>
                    <a:pt x="11379" y="44813"/>
                  </a:lnTo>
                  <a:cubicBezTo>
                    <a:pt x="4612" y="38547"/>
                    <a:pt x="427" y="29550"/>
                    <a:pt x="427" y="19625"/>
                  </a:cubicBezTo>
                  <a:cubicBezTo>
                    <a:pt x="427" y="12432"/>
                    <a:pt x="2607" y="5740"/>
                    <a:pt x="6367" y="201"/>
                  </a:cubicBezTo>
                  <a:lnTo>
                    <a:pt x="606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23"/>
            <p:cNvSpPr/>
            <p:nvPr/>
          </p:nvSpPr>
          <p:spPr>
            <a:xfrm>
              <a:off x="1051083" y="1945155"/>
              <a:ext cx="67364" cy="51242"/>
            </a:xfrm>
            <a:custGeom>
              <a:avLst/>
              <a:gdLst/>
              <a:ahLst/>
              <a:cxnLst/>
              <a:rect l="l" t="t" r="r" b="b"/>
              <a:pathLst>
                <a:path w="3560" h="2708" extrusionOk="0">
                  <a:moveTo>
                    <a:pt x="1780" y="1"/>
                  </a:moveTo>
                  <a:cubicBezTo>
                    <a:pt x="1" y="1"/>
                    <a:pt x="1" y="2708"/>
                    <a:pt x="1780" y="2708"/>
                  </a:cubicBezTo>
                  <a:cubicBezTo>
                    <a:pt x="3459" y="2708"/>
                    <a:pt x="3560" y="1"/>
                    <a:pt x="178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5" name="Google Shape;475;p23"/>
          <p:cNvSpPr/>
          <p:nvPr/>
        </p:nvSpPr>
        <p:spPr>
          <a:xfrm>
            <a:off x="7683774" y="926546"/>
            <a:ext cx="1629891" cy="217696"/>
          </a:xfrm>
          <a:custGeom>
            <a:avLst/>
            <a:gdLst/>
            <a:ahLst/>
            <a:cxnLst/>
            <a:rect l="l" t="t" r="r" b="b"/>
            <a:pathLst>
              <a:path w="55866" h="7463" extrusionOk="0">
                <a:moveTo>
                  <a:pt x="16082" y="0"/>
                </a:moveTo>
                <a:cubicBezTo>
                  <a:pt x="15991" y="0"/>
                  <a:pt x="15916" y="25"/>
                  <a:pt x="15866" y="75"/>
                </a:cubicBezTo>
                <a:lnTo>
                  <a:pt x="8247" y="6542"/>
                </a:lnTo>
                <a:lnTo>
                  <a:pt x="728" y="75"/>
                </a:lnTo>
                <a:cubicBezTo>
                  <a:pt x="634" y="34"/>
                  <a:pt x="528" y="10"/>
                  <a:pt x="428" y="10"/>
                </a:cubicBezTo>
                <a:cubicBezTo>
                  <a:pt x="287" y="10"/>
                  <a:pt x="160" y="58"/>
                  <a:pt x="101" y="176"/>
                </a:cubicBezTo>
                <a:cubicBezTo>
                  <a:pt x="1" y="276"/>
                  <a:pt x="1" y="602"/>
                  <a:pt x="101" y="702"/>
                </a:cubicBezTo>
                <a:lnTo>
                  <a:pt x="8021" y="7369"/>
                </a:lnTo>
                <a:cubicBezTo>
                  <a:pt x="8084" y="7431"/>
                  <a:pt x="8165" y="7463"/>
                  <a:pt x="8256" y="7463"/>
                </a:cubicBezTo>
                <a:cubicBezTo>
                  <a:pt x="8347" y="7463"/>
                  <a:pt x="8447" y="7431"/>
                  <a:pt x="8547" y="7369"/>
                </a:cubicBezTo>
                <a:lnTo>
                  <a:pt x="16066" y="1003"/>
                </a:lnTo>
                <a:lnTo>
                  <a:pt x="23685" y="7369"/>
                </a:lnTo>
                <a:cubicBezTo>
                  <a:pt x="23748" y="7431"/>
                  <a:pt x="23854" y="7463"/>
                  <a:pt x="23958" y="7463"/>
                </a:cubicBezTo>
                <a:cubicBezTo>
                  <a:pt x="24061" y="7463"/>
                  <a:pt x="24161" y="7431"/>
                  <a:pt x="24212" y="7369"/>
                </a:cubicBezTo>
                <a:lnTo>
                  <a:pt x="31831" y="1003"/>
                </a:lnTo>
                <a:lnTo>
                  <a:pt x="39349" y="7369"/>
                </a:lnTo>
                <a:cubicBezTo>
                  <a:pt x="39462" y="7431"/>
                  <a:pt x="39569" y="7463"/>
                  <a:pt x="39672" y="7463"/>
                </a:cubicBezTo>
                <a:cubicBezTo>
                  <a:pt x="39776" y="7463"/>
                  <a:pt x="39876" y="7431"/>
                  <a:pt x="39976" y="7369"/>
                </a:cubicBezTo>
                <a:lnTo>
                  <a:pt x="47495" y="1003"/>
                </a:lnTo>
                <a:lnTo>
                  <a:pt x="55139" y="7369"/>
                </a:lnTo>
                <a:cubicBezTo>
                  <a:pt x="55225" y="7422"/>
                  <a:pt x="55310" y="7453"/>
                  <a:pt x="55388" y="7453"/>
                </a:cubicBezTo>
                <a:cubicBezTo>
                  <a:pt x="55493" y="7453"/>
                  <a:pt x="55583" y="7398"/>
                  <a:pt x="55640" y="7268"/>
                </a:cubicBezTo>
                <a:cubicBezTo>
                  <a:pt x="55866" y="7168"/>
                  <a:pt x="55866" y="6867"/>
                  <a:pt x="55640" y="6742"/>
                </a:cubicBezTo>
                <a:lnTo>
                  <a:pt x="47821" y="75"/>
                </a:lnTo>
                <a:cubicBezTo>
                  <a:pt x="47720" y="25"/>
                  <a:pt x="47614" y="0"/>
                  <a:pt x="47520" y="0"/>
                </a:cubicBezTo>
                <a:cubicBezTo>
                  <a:pt x="47426" y="0"/>
                  <a:pt x="47345" y="25"/>
                  <a:pt x="47294" y="75"/>
                </a:cubicBezTo>
                <a:lnTo>
                  <a:pt x="39675" y="6542"/>
                </a:lnTo>
                <a:lnTo>
                  <a:pt x="32056" y="75"/>
                </a:lnTo>
                <a:cubicBezTo>
                  <a:pt x="32006" y="25"/>
                  <a:pt x="31925" y="0"/>
                  <a:pt x="31831" y="0"/>
                </a:cubicBezTo>
                <a:cubicBezTo>
                  <a:pt x="31737" y="0"/>
                  <a:pt x="31630" y="25"/>
                  <a:pt x="31530" y="75"/>
                </a:cubicBezTo>
                <a:lnTo>
                  <a:pt x="24011" y="6542"/>
                </a:lnTo>
                <a:lnTo>
                  <a:pt x="16392" y="75"/>
                </a:lnTo>
                <a:cubicBezTo>
                  <a:pt x="16279" y="25"/>
                  <a:pt x="16173" y="0"/>
                  <a:pt x="160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Aldrich"/>
              <a:buNone/>
              <a:defRPr sz="2800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Didact Gothic"/>
              <a:buChar char="●"/>
              <a:defRPr sz="1800"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idact Gothic"/>
              <a:buChar char="○"/>
              <a:defRPr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idact Gothic"/>
              <a:buChar char="■"/>
              <a:defRPr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idact Gothic"/>
              <a:buChar char="●"/>
              <a:defRPr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idact Gothic"/>
              <a:buChar char="○"/>
              <a:defRPr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idact Gothic"/>
              <a:buChar char="■"/>
              <a:defRPr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idact Gothic"/>
              <a:buChar char="●"/>
              <a:defRPr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idact Gothic"/>
              <a:buChar char="○"/>
              <a:defRPr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5"/>
              </a:buClr>
              <a:buSzPts val="1400"/>
              <a:buFont typeface="Didact Gothic"/>
              <a:buChar char="■"/>
              <a:defRPr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5" r:id="rId4"/>
    <p:sldLayoutId id="2147483659" r:id="rId5"/>
    <p:sldLayoutId id="2147483661" r:id="rId6"/>
    <p:sldLayoutId id="2147483664" r:id="rId7"/>
    <p:sldLayoutId id="2147483668" r:id="rId8"/>
    <p:sldLayoutId id="2147483669" r:id="rId9"/>
    <p:sldLayoutId id="2147483670" r:id="rId10"/>
    <p:sldLayoutId id="2147483673" r:id="rId11"/>
    <p:sldLayoutId id="2147483674" r:id="rId12"/>
    <p:sldLayoutId id="2147483675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racle.com/database/what-is-database/#WhatIsDBMS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27"/>
          <p:cNvSpPr txBox="1">
            <a:spLocks noGrp="1"/>
          </p:cNvSpPr>
          <p:nvPr>
            <p:ph type="ctrTitle"/>
          </p:nvPr>
        </p:nvSpPr>
        <p:spPr>
          <a:xfrm>
            <a:off x="1896300" y="1379375"/>
            <a:ext cx="5351400" cy="137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ar-EG" sz="6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تقييم الجامعات</a:t>
            </a:r>
            <a:endParaRPr sz="6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grpSp>
        <p:nvGrpSpPr>
          <p:cNvPr id="499" name="Google Shape;499;p27"/>
          <p:cNvGrpSpPr/>
          <p:nvPr/>
        </p:nvGrpSpPr>
        <p:grpSpPr>
          <a:xfrm flipH="1">
            <a:off x="1783208" y="704857"/>
            <a:ext cx="864824" cy="693028"/>
            <a:chOff x="10049025" y="922900"/>
            <a:chExt cx="537625" cy="430800"/>
          </a:xfrm>
        </p:grpSpPr>
        <p:sp>
          <p:nvSpPr>
            <p:cNvPr id="500" name="Google Shape;500;p27"/>
            <p:cNvSpPr/>
            <p:nvPr/>
          </p:nvSpPr>
          <p:spPr>
            <a:xfrm>
              <a:off x="10056525" y="930425"/>
              <a:ext cx="521975" cy="331475"/>
            </a:xfrm>
            <a:custGeom>
              <a:avLst/>
              <a:gdLst/>
              <a:ahLst/>
              <a:cxnLst/>
              <a:rect l="l" t="t" r="r" b="b"/>
              <a:pathLst>
                <a:path w="20879" h="13259" extrusionOk="0">
                  <a:moveTo>
                    <a:pt x="14412" y="0"/>
                  </a:moveTo>
                  <a:lnTo>
                    <a:pt x="1" y="226"/>
                  </a:lnTo>
                  <a:cubicBezTo>
                    <a:pt x="1254" y="2506"/>
                    <a:pt x="2407" y="4812"/>
                    <a:pt x="3334" y="7218"/>
                  </a:cubicBezTo>
                  <a:lnTo>
                    <a:pt x="12532" y="13258"/>
                  </a:lnTo>
                  <a:lnTo>
                    <a:pt x="20878" y="12757"/>
                  </a:lnTo>
                  <a:lnTo>
                    <a:pt x="1441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27"/>
            <p:cNvSpPr/>
            <p:nvPr/>
          </p:nvSpPr>
          <p:spPr>
            <a:xfrm>
              <a:off x="10049025" y="922900"/>
              <a:ext cx="537625" cy="347150"/>
            </a:xfrm>
            <a:custGeom>
              <a:avLst/>
              <a:gdLst/>
              <a:ahLst/>
              <a:cxnLst/>
              <a:rect l="l" t="t" r="r" b="b"/>
              <a:pathLst>
                <a:path w="21505" h="13886" extrusionOk="0">
                  <a:moveTo>
                    <a:pt x="14574" y="527"/>
                  </a:moveTo>
                  <a:cubicBezTo>
                    <a:pt x="16433" y="4242"/>
                    <a:pt x="18292" y="7862"/>
                    <a:pt x="20151" y="11579"/>
                  </a:cubicBezTo>
                  <a:cubicBezTo>
                    <a:pt x="20376" y="11973"/>
                    <a:pt x="20614" y="12366"/>
                    <a:pt x="20804" y="12760"/>
                  </a:cubicBezTo>
                  <a:lnTo>
                    <a:pt x="20804" y="12760"/>
                  </a:lnTo>
                  <a:cubicBezTo>
                    <a:pt x="18222" y="12953"/>
                    <a:pt x="15639" y="13167"/>
                    <a:pt x="13033" y="13359"/>
                  </a:cubicBezTo>
                  <a:lnTo>
                    <a:pt x="12933" y="13359"/>
                  </a:lnTo>
                  <a:cubicBezTo>
                    <a:pt x="12832" y="13359"/>
                    <a:pt x="12732" y="13259"/>
                    <a:pt x="12732" y="13259"/>
                  </a:cubicBezTo>
                  <a:cubicBezTo>
                    <a:pt x="12206" y="12933"/>
                    <a:pt x="11780" y="12632"/>
                    <a:pt x="11379" y="12306"/>
                  </a:cubicBezTo>
                  <a:cubicBezTo>
                    <a:pt x="9800" y="11379"/>
                    <a:pt x="8346" y="10326"/>
                    <a:pt x="6892" y="9399"/>
                  </a:cubicBezTo>
                  <a:cubicBezTo>
                    <a:pt x="5891" y="8707"/>
                    <a:pt x="4889" y="8106"/>
                    <a:pt x="3909" y="7402"/>
                  </a:cubicBezTo>
                  <a:lnTo>
                    <a:pt x="3909" y="7402"/>
                  </a:lnTo>
                  <a:cubicBezTo>
                    <a:pt x="2933" y="5179"/>
                    <a:pt x="1872" y="2958"/>
                    <a:pt x="726" y="817"/>
                  </a:cubicBezTo>
                  <a:lnTo>
                    <a:pt x="726" y="817"/>
                  </a:lnTo>
                  <a:cubicBezTo>
                    <a:pt x="4768" y="720"/>
                    <a:pt x="8788" y="623"/>
                    <a:pt x="12832" y="527"/>
                  </a:cubicBezTo>
                  <a:close/>
                  <a:moveTo>
                    <a:pt x="14712" y="0"/>
                  </a:moveTo>
                  <a:cubicBezTo>
                    <a:pt x="10527" y="101"/>
                    <a:pt x="6366" y="201"/>
                    <a:pt x="2181" y="301"/>
                  </a:cubicBezTo>
                  <a:lnTo>
                    <a:pt x="301" y="301"/>
                  </a:lnTo>
                  <a:cubicBezTo>
                    <a:pt x="100" y="301"/>
                    <a:pt x="0" y="527"/>
                    <a:pt x="100" y="727"/>
                  </a:cubicBezTo>
                  <a:cubicBezTo>
                    <a:pt x="1343" y="2890"/>
                    <a:pt x="2364" y="5176"/>
                    <a:pt x="3408" y="7560"/>
                  </a:cubicBezTo>
                  <a:lnTo>
                    <a:pt x="3408" y="7560"/>
                  </a:lnTo>
                  <a:cubicBezTo>
                    <a:pt x="3411" y="7606"/>
                    <a:pt x="3428" y="7647"/>
                    <a:pt x="3462" y="7679"/>
                  </a:cubicBezTo>
                  <a:lnTo>
                    <a:pt x="3462" y="7679"/>
                  </a:lnTo>
                  <a:cubicBezTo>
                    <a:pt x="3505" y="7746"/>
                    <a:pt x="3576" y="7784"/>
                    <a:pt x="3651" y="7796"/>
                  </a:cubicBezTo>
                  <a:lnTo>
                    <a:pt x="3651" y="7796"/>
                  </a:lnTo>
                  <a:cubicBezTo>
                    <a:pt x="6015" y="9352"/>
                    <a:pt x="8285" y="10978"/>
                    <a:pt x="10652" y="12532"/>
                  </a:cubicBezTo>
                  <a:cubicBezTo>
                    <a:pt x="11153" y="12832"/>
                    <a:pt x="11679" y="13259"/>
                    <a:pt x="12206" y="13559"/>
                  </a:cubicBezTo>
                  <a:cubicBezTo>
                    <a:pt x="12406" y="13685"/>
                    <a:pt x="12632" y="13885"/>
                    <a:pt x="12832" y="13885"/>
                  </a:cubicBezTo>
                  <a:cubicBezTo>
                    <a:pt x="13258" y="13885"/>
                    <a:pt x="13785" y="13785"/>
                    <a:pt x="14286" y="13785"/>
                  </a:cubicBezTo>
                  <a:cubicBezTo>
                    <a:pt x="15138" y="13685"/>
                    <a:pt x="16065" y="13685"/>
                    <a:pt x="16918" y="13559"/>
                  </a:cubicBezTo>
                  <a:cubicBezTo>
                    <a:pt x="18371" y="13459"/>
                    <a:pt x="19725" y="13359"/>
                    <a:pt x="21178" y="13259"/>
                  </a:cubicBezTo>
                  <a:cubicBezTo>
                    <a:pt x="21404" y="13259"/>
                    <a:pt x="21504" y="13058"/>
                    <a:pt x="21404" y="12933"/>
                  </a:cubicBezTo>
                  <a:lnTo>
                    <a:pt x="15765" y="1654"/>
                  </a:lnTo>
                  <a:cubicBezTo>
                    <a:pt x="15439" y="1153"/>
                    <a:pt x="15138" y="627"/>
                    <a:pt x="14912" y="101"/>
                  </a:cubicBezTo>
                  <a:cubicBezTo>
                    <a:pt x="14812" y="101"/>
                    <a:pt x="14812" y="0"/>
                    <a:pt x="1471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27"/>
            <p:cNvSpPr/>
            <p:nvPr/>
          </p:nvSpPr>
          <p:spPr>
            <a:xfrm>
              <a:off x="10351650" y="961750"/>
              <a:ext cx="44500" cy="75825"/>
            </a:xfrm>
            <a:custGeom>
              <a:avLst/>
              <a:gdLst/>
              <a:ahLst/>
              <a:cxnLst/>
              <a:rect l="l" t="t" r="r" b="b"/>
              <a:pathLst>
                <a:path w="1780" h="3033" extrusionOk="0">
                  <a:moveTo>
                    <a:pt x="1780" y="0"/>
                  </a:moveTo>
                  <a:lnTo>
                    <a:pt x="1780" y="0"/>
                  </a:lnTo>
                  <a:cubicBezTo>
                    <a:pt x="1153" y="953"/>
                    <a:pt x="527" y="1980"/>
                    <a:pt x="0" y="3033"/>
                  </a:cubicBezTo>
                  <a:lnTo>
                    <a:pt x="1780" y="0"/>
                  </a:ln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27"/>
            <p:cNvSpPr/>
            <p:nvPr/>
          </p:nvSpPr>
          <p:spPr>
            <a:xfrm>
              <a:off x="10344450" y="955525"/>
              <a:ext cx="60000" cy="88025"/>
            </a:xfrm>
            <a:custGeom>
              <a:avLst/>
              <a:gdLst/>
              <a:ahLst/>
              <a:cxnLst/>
              <a:rect l="l" t="t" r="r" b="b"/>
              <a:pathLst>
                <a:path w="2400" h="3521" extrusionOk="0">
                  <a:moveTo>
                    <a:pt x="2109" y="0"/>
                  </a:moveTo>
                  <a:cubicBezTo>
                    <a:pt x="2021" y="0"/>
                    <a:pt x="1921" y="44"/>
                    <a:pt x="1842" y="149"/>
                  </a:cubicBezTo>
                  <a:cubicBezTo>
                    <a:pt x="1216" y="1101"/>
                    <a:pt x="589" y="2129"/>
                    <a:pt x="88" y="3182"/>
                  </a:cubicBezTo>
                  <a:cubicBezTo>
                    <a:pt x="1" y="3321"/>
                    <a:pt x="180" y="3520"/>
                    <a:pt x="331" y="3520"/>
                  </a:cubicBezTo>
                  <a:cubicBezTo>
                    <a:pt x="397" y="3520"/>
                    <a:pt x="458" y="3482"/>
                    <a:pt x="489" y="3382"/>
                  </a:cubicBezTo>
                  <a:cubicBezTo>
                    <a:pt x="1116" y="2354"/>
                    <a:pt x="1642" y="1302"/>
                    <a:pt x="2268" y="349"/>
                  </a:cubicBezTo>
                  <a:cubicBezTo>
                    <a:pt x="2399" y="154"/>
                    <a:pt x="2274" y="0"/>
                    <a:pt x="210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27"/>
            <p:cNvSpPr/>
            <p:nvPr/>
          </p:nvSpPr>
          <p:spPr>
            <a:xfrm>
              <a:off x="10098525" y="969875"/>
              <a:ext cx="31350" cy="33875"/>
            </a:xfrm>
            <a:custGeom>
              <a:avLst/>
              <a:gdLst/>
              <a:ahLst/>
              <a:cxnLst/>
              <a:rect l="l" t="t" r="r" b="b"/>
              <a:pathLst>
                <a:path w="1254" h="1355" extrusionOk="0">
                  <a:moveTo>
                    <a:pt x="0" y="1"/>
                  </a:moveTo>
                  <a:lnTo>
                    <a:pt x="0" y="1"/>
                  </a:lnTo>
                  <a:cubicBezTo>
                    <a:pt x="401" y="527"/>
                    <a:pt x="827" y="928"/>
                    <a:pt x="1253" y="1354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27"/>
            <p:cNvSpPr/>
            <p:nvPr/>
          </p:nvSpPr>
          <p:spPr>
            <a:xfrm>
              <a:off x="10090375" y="965025"/>
              <a:ext cx="44500" cy="45625"/>
            </a:xfrm>
            <a:custGeom>
              <a:avLst/>
              <a:gdLst/>
              <a:ahLst/>
              <a:cxnLst/>
              <a:rect l="l" t="t" r="r" b="b"/>
              <a:pathLst>
                <a:path w="1780" h="1825" extrusionOk="0">
                  <a:moveTo>
                    <a:pt x="323" y="1"/>
                  </a:moveTo>
                  <a:cubicBezTo>
                    <a:pt x="245" y="1"/>
                    <a:pt x="163" y="32"/>
                    <a:pt x="101" y="95"/>
                  </a:cubicBezTo>
                  <a:cubicBezTo>
                    <a:pt x="0" y="195"/>
                    <a:pt x="0" y="295"/>
                    <a:pt x="101" y="396"/>
                  </a:cubicBezTo>
                  <a:cubicBezTo>
                    <a:pt x="527" y="822"/>
                    <a:pt x="953" y="1348"/>
                    <a:pt x="1354" y="1749"/>
                  </a:cubicBezTo>
                  <a:cubicBezTo>
                    <a:pt x="1416" y="1799"/>
                    <a:pt x="1498" y="1824"/>
                    <a:pt x="1576" y="1824"/>
                  </a:cubicBezTo>
                  <a:cubicBezTo>
                    <a:pt x="1654" y="1824"/>
                    <a:pt x="1730" y="1799"/>
                    <a:pt x="1780" y="1749"/>
                  </a:cubicBezTo>
                  <a:lnTo>
                    <a:pt x="1780" y="1348"/>
                  </a:lnTo>
                  <a:lnTo>
                    <a:pt x="527" y="95"/>
                  </a:lnTo>
                  <a:cubicBezTo>
                    <a:pt x="476" y="32"/>
                    <a:pt x="401" y="1"/>
                    <a:pt x="32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27"/>
            <p:cNvSpPr/>
            <p:nvPr/>
          </p:nvSpPr>
          <p:spPr>
            <a:xfrm>
              <a:off x="10479475" y="1207350"/>
              <a:ext cx="57675" cy="15700"/>
            </a:xfrm>
            <a:custGeom>
              <a:avLst/>
              <a:gdLst/>
              <a:ahLst/>
              <a:cxnLst/>
              <a:rect l="l" t="t" r="r" b="b"/>
              <a:pathLst>
                <a:path w="2307" h="628" extrusionOk="0">
                  <a:moveTo>
                    <a:pt x="0" y="1"/>
                  </a:moveTo>
                  <a:lnTo>
                    <a:pt x="2306" y="627"/>
                  </a:lnTo>
                  <a:cubicBezTo>
                    <a:pt x="1579" y="427"/>
                    <a:pt x="827" y="201"/>
                    <a:pt x="0" y="1"/>
                  </a:cubicBez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27"/>
            <p:cNvSpPr/>
            <p:nvPr/>
          </p:nvSpPr>
          <p:spPr>
            <a:xfrm>
              <a:off x="10474450" y="1201025"/>
              <a:ext cx="67700" cy="28075"/>
            </a:xfrm>
            <a:custGeom>
              <a:avLst/>
              <a:gdLst/>
              <a:ahLst/>
              <a:cxnLst/>
              <a:rect l="l" t="t" r="r" b="b"/>
              <a:pathLst>
                <a:path w="2708" h="1123" extrusionOk="0">
                  <a:moveTo>
                    <a:pt x="193" y="1"/>
                  </a:moveTo>
                  <a:cubicBezTo>
                    <a:pt x="99" y="1"/>
                    <a:pt x="1" y="83"/>
                    <a:pt x="1" y="154"/>
                  </a:cubicBezTo>
                  <a:cubicBezTo>
                    <a:pt x="1" y="354"/>
                    <a:pt x="1" y="454"/>
                    <a:pt x="201" y="555"/>
                  </a:cubicBezTo>
                  <a:cubicBezTo>
                    <a:pt x="928" y="680"/>
                    <a:pt x="1655" y="880"/>
                    <a:pt x="2407" y="1081"/>
                  </a:cubicBezTo>
                  <a:cubicBezTo>
                    <a:pt x="2436" y="1110"/>
                    <a:pt x="2474" y="1122"/>
                    <a:pt x="2513" y="1122"/>
                  </a:cubicBezTo>
                  <a:cubicBezTo>
                    <a:pt x="2607" y="1122"/>
                    <a:pt x="2708" y="1052"/>
                    <a:pt x="2708" y="981"/>
                  </a:cubicBezTo>
                  <a:cubicBezTo>
                    <a:pt x="2708" y="780"/>
                    <a:pt x="2708" y="680"/>
                    <a:pt x="2507" y="555"/>
                  </a:cubicBezTo>
                  <a:cubicBezTo>
                    <a:pt x="1780" y="354"/>
                    <a:pt x="1028" y="154"/>
                    <a:pt x="302" y="53"/>
                  </a:cubicBezTo>
                  <a:cubicBezTo>
                    <a:pt x="272" y="16"/>
                    <a:pt x="233" y="1"/>
                    <a:pt x="19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27"/>
            <p:cNvSpPr/>
            <p:nvPr/>
          </p:nvSpPr>
          <p:spPr>
            <a:xfrm>
              <a:off x="10074700" y="1008725"/>
              <a:ext cx="384125" cy="339625"/>
            </a:xfrm>
            <a:custGeom>
              <a:avLst/>
              <a:gdLst/>
              <a:ahLst/>
              <a:cxnLst/>
              <a:rect l="l" t="t" r="r" b="b"/>
              <a:pathLst>
                <a:path w="15365" h="13585" extrusionOk="0">
                  <a:moveTo>
                    <a:pt x="3359" y="1"/>
                  </a:moveTo>
                  <a:cubicBezTo>
                    <a:pt x="1981" y="2206"/>
                    <a:pt x="853" y="4487"/>
                    <a:pt x="1" y="6793"/>
                  </a:cubicBezTo>
                  <a:cubicBezTo>
                    <a:pt x="1" y="6793"/>
                    <a:pt x="1154" y="8998"/>
                    <a:pt x="4286" y="11079"/>
                  </a:cubicBezTo>
                  <a:cubicBezTo>
                    <a:pt x="7319" y="13159"/>
                    <a:pt x="10026" y="13585"/>
                    <a:pt x="10026" y="13585"/>
                  </a:cubicBezTo>
                  <a:cubicBezTo>
                    <a:pt x="12006" y="11906"/>
                    <a:pt x="14111" y="9725"/>
                    <a:pt x="15364" y="7520"/>
                  </a:cubicBezTo>
                  <a:cubicBezTo>
                    <a:pt x="15364" y="7520"/>
                    <a:pt x="13585" y="3986"/>
                    <a:pt x="10251" y="1981"/>
                  </a:cubicBezTo>
                  <a:cubicBezTo>
                    <a:pt x="6893" y="101"/>
                    <a:pt x="3359" y="1"/>
                    <a:pt x="33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27"/>
            <p:cNvSpPr/>
            <p:nvPr/>
          </p:nvSpPr>
          <p:spPr>
            <a:xfrm>
              <a:off x="10067175" y="1002600"/>
              <a:ext cx="399150" cy="351100"/>
            </a:xfrm>
            <a:custGeom>
              <a:avLst/>
              <a:gdLst/>
              <a:ahLst/>
              <a:cxnLst/>
              <a:rect l="l" t="t" r="r" b="b"/>
              <a:pathLst>
                <a:path w="15966" h="14044" extrusionOk="0">
                  <a:moveTo>
                    <a:pt x="3795" y="575"/>
                  </a:moveTo>
                  <a:cubicBezTo>
                    <a:pt x="8594" y="722"/>
                    <a:pt x="13202" y="3473"/>
                    <a:pt x="15385" y="7757"/>
                  </a:cubicBezTo>
                  <a:lnTo>
                    <a:pt x="15385" y="7757"/>
                  </a:lnTo>
                  <a:cubicBezTo>
                    <a:pt x="14070" y="9966"/>
                    <a:pt x="12272" y="11875"/>
                    <a:pt x="10281" y="13504"/>
                  </a:cubicBezTo>
                  <a:lnTo>
                    <a:pt x="10227" y="13504"/>
                  </a:lnTo>
                  <a:cubicBezTo>
                    <a:pt x="10126" y="13504"/>
                    <a:pt x="10026" y="13404"/>
                    <a:pt x="9801" y="13404"/>
                  </a:cubicBezTo>
                  <a:cubicBezTo>
                    <a:pt x="9400" y="13304"/>
                    <a:pt x="8973" y="13203"/>
                    <a:pt x="8447" y="13003"/>
                  </a:cubicBezTo>
                  <a:cubicBezTo>
                    <a:pt x="6993" y="12477"/>
                    <a:pt x="5540" y="11750"/>
                    <a:pt x="4161" y="10697"/>
                  </a:cubicBezTo>
                  <a:cubicBezTo>
                    <a:pt x="3034" y="9870"/>
                    <a:pt x="1981" y="8918"/>
                    <a:pt x="1154" y="7865"/>
                  </a:cubicBezTo>
                  <a:cubicBezTo>
                    <a:pt x="928" y="7564"/>
                    <a:pt x="728" y="7364"/>
                    <a:pt x="628" y="7038"/>
                  </a:cubicBezTo>
                  <a:cubicBezTo>
                    <a:pt x="543" y="7038"/>
                    <a:pt x="530" y="6967"/>
                    <a:pt x="528" y="6944"/>
                  </a:cubicBezTo>
                  <a:lnTo>
                    <a:pt x="528" y="6944"/>
                  </a:lnTo>
                  <a:cubicBezTo>
                    <a:pt x="528" y="6950"/>
                    <a:pt x="530" y="6953"/>
                    <a:pt x="533" y="6953"/>
                  </a:cubicBezTo>
                  <a:cubicBezTo>
                    <a:pt x="567" y="6953"/>
                    <a:pt x="728" y="6612"/>
                    <a:pt x="728" y="6612"/>
                  </a:cubicBezTo>
                  <a:cubicBezTo>
                    <a:pt x="828" y="6311"/>
                    <a:pt x="928" y="5985"/>
                    <a:pt x="1029" y="5785"/>
                  </a:cubicBezTo>
                  <a:cubicBezTo>
                    <a:pt x="1863" y="3944"/>
                    <a:pt x="2769" y="2200"/>
                    <a:pt x="3795" y="575"/>
                  </a:cubicBezTo>
                  <a:close/>
                  <a:moveTo>
                    <a:pt x="3780" y="1"/>
                  </a:moveTo>
                  <a:cubicBezTo>
                    <a:pt x="3694" y="1"/>
                    <a:pt x="3610" y="12"/>
                    <a:pt x="3535" y="45"/>
                  </a:cubicBezTo>
                  <a:cubicBezTo>
                    <a:pt x="3234" y="146"/>
                    <a:pt x="3134" y="672"/>
                    <a:pt x="2908" y="872"/>
                  </a:cubicBezTo>
                  <a:cubicBezTo>
                    <a:pt x="2708" y="1399"/>
                    <a:pt x="2407" y="1825"/>
                    <a:pt x="2181" y="2351"/>
                  </a:cubicBezTo>
                  <a:cubicBezTo>
                    <a:pt x="1655" y="3278"/>
                    <a:pt x="1154" y="4331"/>
                    <a:pt x="728" y="5359"/>
                  </a:cubicBezTo>
                  <a:cubicBezTo>
                    <a:pt x="527" y="5785"/>
                    <a:pt x="302" y="6211"/>
                    <a:pt x="201" y="6612"/>
                  </a:cubicBezTo>
                  <a:cubicBezTo>
                    <a:pt x="101" y="6837"/>
                    <a:pt x="1" y="7038"/>
                    <a:pt x="101" y="7238"/>
                  </a:cubicBezTo>
                  <a:cubicBezTo>
                    <a:pt x="201" y="7464"/>
                    <a:pt x="402" y="7765"/>
                    <a:pt x="628" y="7990"/>
                  </a:cubicBezTo>
                  <a:cubicBezTo>
                    <a:pt x="1029" y="8492"/>
                    <a:pt x="1455" y="9018"/>
                    <a:pt x="1881" y="9444"/>
                  </a:cubicBezTo>
                  <a:cubicBezTo>
                    <a:pt x="3435" y="10998"/>
                    <a:pt x="5314" y="12251"/>
                    <a:pt x="7294" y="13103"/>
                  </a:cubicBezTo>
                  <a:cubicBezTo>
                    <a:pt x="8247" y="13504"/>
                    <a:pt x="9299" y="13930"/>
                    <a:pt x="10327" y="14030"/>
                  </a:cubicBezTo>
                  <a:cubicBezTo>
                    <a:pt x="10356" y="14039"/>
                    <a:pt x="10383" y="14044"/>
                    <a:pt x="10407" y="14044"/>
                  </a:cubicBezTo>
                  <a:cubicBezTo>
                    <a:pt x="10491" y="14044"/>
                    <a:pt x="10542" y="13993"/>
                    <a:pt x="10562" y="13922"/>
                  </a:cubicBezTo>
                  <a:lnTo>
                    <a:pt x="10562" y="13922"/>
                  </a:lnTo>
                  <a:cubicBezTo>
                    <a:pt x="12112" y="12671"/>
                    <a:pt x="13562" y="11220"/>
                    <a:pt x="14713" y="9644"/>
                  </a:cubicBezTo>
                  <a:cubicBezTo>
                    <a:pt x="15039" y="9243"/>
                    <a:pt x="15339" y="8817"/>
                    <a:pt x="15565" y="8391"/>
                  </a:cubicBezTo>
                  <a:cubicBezTo>
                    <a:pt x="15765" y="8191"/>
                    <a:pt x="15966" y="7865"/>
                    <a:pt x="15866" y="7664"/>
                  </a:cubicBezTo>
                  <a:cubicBezTo>
                    <a:pt x="15866" y="7464"/>
                    <a:pt x="15665" y="7238"/>
                    <a:pt x="15565" y="7038"/>
                  </a:cubicBezTo>
                  <a:cubicBezTo>
                    <a:pt x="13986" y="4431"/>
                    <a:pt x="11680" y="2351"/>
                    <a:pt x="8873" y="1198"/>
                  </a:cubicBezTo>
                  <a:cubicBezTo>
                    <a:pt x="7420" y="572"/>
                    <a:pt x="5841" y="246"/>
                    <a:pt x="4287" y="45"/>
                  </a:cubicBezTo>
                  <a:cubicBezTo>
                    <a:pt x="4136" y="45"/>
                    <a:pt x="3953" y="1"/>
                    <a:pt x="378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27"/>
            <p:cNvSpPr/>
            <p:nvPr/>
          </p:nvSpPr>
          <p:spPr>
            <a:xfrm>
              <a:off x="10111675" y="1019375"/>
              <a:ext cx="94000" cy="198650"/>
            </a:xfrm>
            <a:custGeom>
              <a:avLst/>
              <a:gdLst/>
              <a:ahLst/>
              <a:cxnLst/>
              <a:rect l="l" t="t" r="r" b="b"/>
              <a:pathLst>
                <a:path w="3760" h="7946" extrusionOk="0">
                  <a:moveTo>
                    <a:pt x="3760" y="1"/>
                  </a:moveTo>
                  <a:lnTo>
                    <a:pt x="3760" y="1"/>
                  </a:lnTo>
                  <a:cubicBezTo>
                    <a:pt x="2507" y="2607"/>
                    <a:pt x="1128" y="5214"/>
                    <a:pt x="0" y="7946"/>
                  </a:cubicBezTo>
                  <a:lnTo>
                    <a:pt x="3760" y="1"/>
                  </a:ln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27"/>
            <p:cNvSpPr/>
            <p:nvPr/>
          </p:nvSpPr>
          <p:spPr>
            <a:xfrm>
              <a:off x="10101750" y="1013500"/>
              <a:ext cx="113225" cy="210150"/>
            </a:xfrm>
            <a:custGeom>
              <a:avLst/>
              <a:gdLst/>
              <a:ahLst/>
              <a:cxnLst/>
              <a:rect l="l" t="t" r="r" b="b"/>
              <a:pathLst>
                <a:path w="4529" h="8406" extrusionOk="0">
                  <a:moveTo>
                    <a:pt x="4160" y="0"/>
                  </a:moveTo>
                  <a:cubicBezTo>
                    <a:pt x="4080" y="0"/>
                    <a:pt x="3998" y="40"/>
                    <a:pt x="3931" y="136"/>
                  </a:cubicBezTo>
                  <a:cubicBezTo>
                    <a:pt x="2678" y="2742"/>
                    <a:pt x="1325" y="5349"/>
                    <a:pt x="72" y="7955"/>
                  </a:cubicBezTo>
                  <a:cubicBezTo>
                    <a:pt x="0" y="8186"/>
                    <a:pt x="194" y="8405"/>
                    <a:pt x="385" y="8405"/>
                  </a:cubicBezTo>
                  <a:cubicBezTo>
                    <a:pt x="462" y="8405"/>
                    <a:pt x="540" y="8368"/>
                    <a:pt x="598" y="8281"/>
                  </a:cubicBezTo>
                  <a:cubicBezTo>
                    <a:pt x="1851" y="5675"/>
                    <a:pt x="3104" y="3043"/>
                    <a:pt x="4458" y="436"/>
                  </a:cubicBezTo>
                  <a:cubicBezTo>
                    <a:pt x="4528" y="225"/>
                    <a:pt x="4350" y="0"/>
                    <a:pt x="416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27"/>
            <p:cNvSpPr/>
            <p:nvPr/>
          </p:nvSpPr>
          <p:spPr>
            <a:xfrm>
              <a:off x="10139875" y="1035050"/>
              <a:ext cx="120325" cy="219325"/>
            </a:xfrm>
            <a:custGeom>
              <a:avLst/>
              <a:gdLst/>
              <a:ahLst/>
              <a:cxnLst/>
              <a:rect l="l" t="t" r="r" b="b"/>
              <a:pathLst>
                <a:path w="4813" h="8773" extrusionOk="0">
                  <a:moveTo>
                    <a:pt x="4812" y="1"/>
                  </a:moveTo>
                  <a:lnTo>
                    <a:pt x="1692" y="5688"/>
                  </a:lnTo>
                  <a:lnTo>
                    <a:pt x="1692" y="5688"/>
                  </a:lnTo>
                  <a:cubicBezTo>
                    <a:pt x="2744" y="3794"/>
                    <a:pt x="3805" y="1902"/>
                    <a:pt x="4812" y="1"/>
                  </a:cubicBezTo>
                  <a:close/>
                  <a:moveTo>
                    <a:pt x="1692" y="5688"/>
                  </a:moveTo>
                  <a:cubicBezTo>
                    <a:pt x="1122" y="6714"/>
                    <a:pt x="555" y="7742"/>
                    <a:pt x="0" y="8773"/>
                  </a:cubicBezTo>
                  <a:lnTo>
                    <a:pt x="1692" y="5688"/>
                  </a:ln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27"/>
            <p:cNvSpPr/>
            <p:nvPr/>
          </p:nvSpPr>
          <p:spPr>
            <a:xfrm>
              <a:off x="10131375" y="1029075"/>
              <a:ext cx="137750" cy="231275"/>
            </a:xfrm>
            <a:custGeom>
              <a:avLst/>
              <a:gdLst/>
              <a:ahLst/>
              <a:cxnLst/>
              <a:rect l="l" t="t" r="r" b="b"/>
              <a:pathLst>
                <a:path w="5510" h="9251" extrusionOk="0">
                  <a:moveTo>
                    <a:pt x="5130" y="1"/>
                  </a:moveTo>
                  <a:cubicBezTo>
                    <a:pt x="5053" y="1"/>
                    <a:pt x="4982" y="40"/>
                    <a:pt x="4952" y="139"/>
                  </a:cubicBezTo>
                  <a:cubicBezTo>
                    <a:pt x="3273" y="3047"/>
                    <a:pt x="1719" y="5979"/>
                    <a:pt x="140" y="8911"/>
                  </a:cubicBezTo>
                  <a:cubicBezTo>
                    <a:pt x="1" y="9050"/>
                    <a:pt x="212" y="9250"/>
                    <a:pt x="387" y="9250"/>
                  </a:cubicBezTo>
                  <a:cubicBezTo>
                    <a:pt x="465" y="9250"/>
                    <a:pt x="535" y="9211"/>
                    <a:pt x="566" y="9112"/>
                  </a:cubicBezTo>
                  <a:cubicBezTo>
                    <a:pt x="2120" y="6179"/>
                    <a:pt x="3799" y="3272"/>
                    <a:pt x="5353" y="340"/>
                  </a:cubicBezTo>
                  <a:cubicBezTo>
                    <a:pt x="5509" y="201"/>
                    <a:pt x="5304" y="1"/>
                    <a:pt x="513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27"/>
            <p:cNvSpPr/>
            <p:nvPr/>
          </p:nvSpPr>
          <p:spPr>
            <a:xfrm>
              <a:off x="10176825" y="1053225"/>
              <a:ext cx="132875" cy="224325"/>
            </a:xfrm>
            <a:custGeom>
              <a:avLst/>
              <a:gdLst/>
              <a:ahLst/>
              <a:cxnLst/>
              <a:rect l="l" t="t" r="r" b="b"/>
              <a:pathLst>
                <a:path w="5315" h="8973" extrusionOk="0">
                  <a:moveTo>
                    <a:pt x="5314" y="0"/>
                  </a:moveTo>
                  <a:lnTo>
                    <a:pt x="5314" y="0"/>
                  </a:lnTo>
                  <a:cubicBezTo>
                    <a:pt x="3334" y="2933"/>
                    <a:pt x="1555" y="5965"/>
                    <a:pt x="1" y="8973"/>
                  </a:cubicBezTo>
                  <a:lnTo>
                    <a:pt x="5314" y="0"/>
                  </a:ln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27"/>
            <p:cNvSpPr/>
            <p:nvPr/>
          </p:nvSpPr>
          <p:spPr>
            <a:xfrm>
              <a:off x="10166900" y="1045925"/>
              <a:ext cx="152025" cy="240375"/>
            </a:xfrm>
            <a:custGeom>
              <a:avLst/>
              <a:gdLst/>
              <a:ahLst/>
              <a:cxnLst/>
              <a:rect l="l" t="t" r="r" b="b"/>
              <a:pathLst>
                <a:path w="6081" h="9615" extrusionOk="0">
                  <a:moveTo>
                    <a:pt x="5672" y="0"/>
                  </a:moveTo>
                  <a:cubicBezTo>
                    <a:pt x="5602" y="0"/>
                    <a:pt x="5539" y="28"/>
                    <a:pt x="5511" y="92"/>
                  </a:cubicBezTo>
                  <a:cubicBezTo>
                    <a:pt x="3531" y="3124"/>
                    <a:pt x="1751" y="6032"/>
                    <a:pt x="72" y="9165"/>
                  </a:cubicBezTo>
                  <a:cubicBezTo>
                    <a:pt x="1" y="9396"/>
                    <a:pt x="195" y="9614"/>
                    <a:pt x="385" y="9614"/>
                  </a:cubicBezTo>
                  <a:cubicBezTo>
                    <a:pt x="463" y="9614"/>
                    <a:pt x="540" y="9578"/>
                    <a:pt x="598" y="9490"/>
                  </a:cubicBezTo>
                  <a:cubicBezTo>
                    <a:pt x="2177" y="6358"/>
                    <a:pt x="3932" y="3325"/>
                    <a:pt x="5937" y="393"/>
                  </a:cubicBezTo>
                  <a:cubicBezTo>
                    <a:pt x="6080" y="177"/>
                    <a:pt x="5851" y="0"/>
                    <a:pt x="567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27"/>
            <p:cNvSpPr/>
            <p:nvPr/>
          </p:nvSpPr>
          <p:spPr>
            <a:xfrm>
              <a:off x="10208175" y="1082050"/>
              <a:ext cx="138475" cy="216800"/>
            </a:xfrm>
            <a:custGeom>
              <a:avLst/>
              <a:gdLst/>
              <a:ahLst/>
              <a:cxnLst/>
              <a:rect l="l" t="t" r="r" b="b"/>
              <a:pathLst>
                <a:path w="5539" h="8672" extrusionOk="0">
                  <a:moveTo>
                    <a:pt x="5539" y="0"/>
                  </a:moveTo>
                  <a:lnTo>
                    <a:pt x="0" y="8672"/>
                  </a:lnTo>
                  <a:cubicBezTo>
                    <a:pt x="1980" y="5840"/>
                    <a:pt x="3760" y="2933"/>
                    <a:pt x="5539" y="0"/>
                  </a:cubicBez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27"/>
            <p:cNvSpPr/>
            <p:nvPr/>
          </p:nvSpPr>
          <p:spPr>
            <a:xfrm>
              <a:off x="10199025" y="1074750"/>
              <a:ext cx="154450" cy="229800"/>
            </a:xfrm>
            <a:custGeom>
              <a:avLst/>
              <a:gdLst/>
              <a:ahLst/>
              <a:cxnLst/>
              <a:rect l="l" t="t" r="r" b="b"/>
              <a:pathLst>
                <a:path w="6178" h="9192" extrusionOk="0">
                  <a:moveTo>
                    <a:pt x="5787" y="0"/>
                  </a:moveTo>
                  <a:cubicBezTo>
                    <a:pt x="5711" y="0"/>
                    <a:pt x="5636" y="28"/>
                    <a:pt x="5579" y="92"/>
                  </a:cubicBezTo>
                  <a:cubicBezTo>
                    <a:pt x="3900" y="3099"/>
                    <a:pt x="2020" y="5931"/>
                    <a:pt x="141" y="8864"/>
                  </a:cubicBezTo>
                  <a:cubicBezTo>
                    <a:pt x="1" y="9003"/>
                    <a:pt x="214" y="9191"/>
                    <a:pt x="390" y="9191"/>
                  </a:cubicBezTo>
                  <a:cubicBezTo>
                    <a:pt x="466" y="9191"/>
                    <a:pt x="536" y="9156"/>
                    <a:pt x="567" y="9064"/>
                  </a:cubicBezTo>
                  <a:cubicBezTo>
                    <a:pt x="2547" y="6232"/>
                    <a:pt x="4326" y="3325"/>
                    <a:pt x="6105" y="392"/>
                  </a:cubicBezTo>
                  <a:cubicBezTo>
                    <a:pt x="6177" y="177"/>
                    <a:pt x="5979" y="0"/>
                    <a:pt x="578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27"/>
            <p:cNvSpPr/>
            <p:nvPr/>
          </p:nvSpPr>
          <p:spPr>
            <a:xfrm>
              <a:off x="10249525" y="1105225"/>
              <a:ext cx="130975" cy="211800"/>
            </a:xfrm>
            <a:custGeom>
              <a:avLst/>
              <a:gdLst/>
              <a:ahLst/>
              <a:cxnLst/>
              <a:rect l="l" t="t" r="r" b="b"/>
              <a:pathLst>
                <a:path w="5239" h="8472" extrusionOk="0">
                  <a:moveTo>
                    <a:pt x="5238" y="1"/>
                  </a:moveTo>
                  <a:lnTo>
                    <a:pt x="1466" y="6101"/>
                  </a:lnTo>
                  <a:lnTo>
                    <a:pt x="1466" y="6101"/>
                  </a:lnTo>
                  <a:cubicBezTo>
                    <a:pt x="2796" y="4100"/>
                    <a:pt x="4064" y="2088"/>
                    <a:pt x="5238" y="1"/>
                  </a:cubicBezTo>
                  <a:close/>
                  <a:moveTo>
                    <a:pt x="1466" y="6101"/>
                  </a:moveTo>
                  <a:cubicBezTo>
                    <a:pt x="1263" y="6407"/>
                    <a:pt x="1058" y="6713"/>
                    <a:pt x="852" y="7018"/>
                  </a:cubicBezTo>
                  <a:cubicBezTo>
                    <a:pt x="527" y="7519"/>
                    <a:pt x="226" y="7945"/>
                    <a:pt x="0" y="8472"/>
                  </a:cubicBezTo>
                  <a:lnTo>
                    <a:pt x="1466" y="6101"/>
                  </a:ln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27"/>
            <p:cNvSpPr/>
            <p:nvPr/>
          </p:nvSpPr>
          <p:spPr>
            <a:xfrm>
              <a:off x="10241025" y="1099025"/>
              <a:ext cx="147775" cy="223975"/>
            </a:xfrm>
            <a:custGeom>
              <a:avLst/>
              <a:gdLst/>
              <a:ahLst/>
              <a:cxnLst/>
              <a:rect l="l" t="t" r="r" b="b"/>
              <a:pathLst>
                <a:path w="5911" h="8959" extrusionOk="0">
                  <a:moveTo>
                    <a:pt x="5617" y="1"/>
                  </a:moveTo>
                  <a:cubicBezTo>
                    <a:pt x="5529" y="1"/>
                    <a:pt x="5430" y="45"/>
                    <a:pt x="5353" y="148"/>
                  </a:cubicBezTo>
                  <a:cubicBezTo>
                    <a:pt x="4526" y="1627"/>
                    <a:pt x="3699" y="2980"/>
                    <a:pt x="2746" y="4434"/>
                  </a:cubicBezTo>
                  <a:cubicBezTo>
                    <a:pt x="2345" y="5161"/>
                    <a:pt x="1919" y="5787"/>
                    <a:pt x="1393" y="6514"/>
                  </a:cubicBezTo>
                  <a:cubicBezTo>
                    <a:pt x="967" y="7141"/>
                    <a:pt x="466" y="7893"/>
                    <a:pt x="140" y="8620"/>
                  </a:cubicBezTo>
                  <a:cubicBezTo>
                    <a:pt x="1" y="8759"/>
                    <a:pt x="151" y="8958"/>
                    <a:pt x="332" y="8958"/>
                  </a:cubicBezTo>
                  <a:cubicBezTo>
                    <a:pt x="411" y="8958"/>
                    <a:pt x="497" y="8920"/>
                    <a:pt x="566" y="8820"/>
                  </a:cubicBezTo>
                  <a:cubicBezTo>
                    <a:pt x="967" y="8093"/>
                    <a:pt x="1393" y="7467"/>
                    <a:pt x="1919" y="6740"/>
                  </a:cubicBezTo>
                  <a:cubicBezTo>
                    <a:pt x="2345" y="6113"/>
                    <a:pt x="2746" y="5386"/>
                    <a:pt x="3273" y="4760"/>
                  </a:cubicBezTo>
                  <a:cubicBezTo>
                    <a:pt x="4100" y="3281"/>
                    <a:pt x="4952" y="1828"/>
                    <a:pt x="5779" y="374"/>
                  </a:cubicBezTo>
                  <a:cubicBezTo>
                    <a:pt x="5910" y="160"/>
                    <a:pt x="5783" y="1"/>
                    <a:pt x="561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27"/>
            <p:cNvSpPr/>
            <p:nvPr/>
          </p:nvSpPr>
          <p:spPr>
            <a:xfrm>
              <a:off x="10289000" y="1142200"/>
              <a:ext cx="125325" cy="190500"/>
            </a:xfrm>
            <a:custGeom>
              <a:avLst/>
              <a:gdLst/>
              <a:ahLst/>
              <a:cxnLst/>
              <a:rect l="l" t="t" r="r" b="b"/>
              <a:pathLst>
                <a:path w="5013" h="7620" extrusionOk="0">
                  <a:moveTo>
                    <a:pt x="5013" y="0"/>
                  </a:moveTo>
                  <a:lnTo>
                    <a:pt x="0" y="7619"/>
                  </a:lnTo>
                  <a:cubicBezTo>
                    <a:pt x="1780" y="5113"/>
                    <a:pt x="3434" y="2607"/>
                    <a:pt x="5013" y="0"/>
                  </a:cubicBez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27"/>
            <p:cNvSpPr/>
            <p:nvPr/>
          </p:nvSpPr>
          <p:spPr>
            <a:xfrm>
              <a:off x="10279925" y="1135550"/>
              <a:ext cx="143025" cy="201675"/>
            </a:xfrm>
            <a:custGeom>
              <a:avLst/>
              <a:gdLst/>
              <a:ahLst/>
              <a:cxnLst/>
              <a:rect l="l" t="t" r="r" b="b"/>
              <a:pathLst>
                <a:path w="5721" h="8067" extrusionOk="0">
                  <a:moveTo>
                    <a:pt x="5437" y="0"/>
                  </a:moveTo>
                  <a:cubicBezTo>
                    <a:pt x="5348" y="0"/>
                    <a:pt x="5247" y="49"/>
                    <a:pt x="5175" y="166"/>
                  </a:cubicBezTo>
                  <a:cubicBezTo>
                    <a:pt x="3596" y="2773"/>
                    <a:pt x="1917" y="5279"/>
                    <a:pt x="163" y="7685"/>
                  </a:cubicBezTo>
                  <a:cubicBezTo>
                    <a:pt x="0" y="7902"/>
                    <a:pt x="176" y="8066"/>
                    <a:pt x="362" y="8066"/>
                  </a:cubicBezTo>
                  <a:cubicBezTo>
                    <a:pt x="434" y="8066"/>
                    <a:pt x="508" y="8042"/>
                    <a:pt x="564" y="7986"/>
                  </a:cubicBezTo>
                  <a:cubicBezTo>
                    <a:pt x="2343" y="5580"/>
                    <a:pt x="4022" y="2973"/>
                    <a:pt x="5576" y="367"/>
                  </a:cubicBezTo>
                  <a:cubicBezTo>
                    <a:pt x="5721" y="157"/>
                    <a:pt x="5597" y="0"/>
                    <a:pt x="543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27"/>
            <p:cNvSpPr/>
            <p:nvPr/>
          </p:nvSpPr>
          <p:spPr>
            <a:xfrm>
              <a:off x="10377975" y="1199200"/>
              <a:ext cx="49525" cy="68325"/>
            </a:xfrm>
            <a:custGeom>
              <a:avLst/>
              <a:gdLst/>
              <a:ahLst/>
              <a:cxnLst/>
              <a:rect l="l" t="t" r="r" b="b"/>
              <a:pathLst>
                <a:path w="1981" h="2733" extrusionOk="0">
                  <a:moveTo>
                    <a:pt x="1980" y="1"/>
                  </a:moveTo>
                  <a:lnTo>
                    <a:pt x="0" y="2733"/>
                  </a:lnTo>
                  <a:cubicBezTo>
                    <a:pt x="627" y="1881"/>
                    <a:pt x="1353" y="953"/>
                    <a:pt x="1980" y="1"/>
                  </a:cubicBez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27"/>
            <p:cNvSpPr/>
            <p:nvPr/>
          </p:nvSpPr>
          <p:spPr>
            <a:xfrm>
              <a:off x="10369825" y="1193550"/>
              <a:ext cx="66175" cy="80875"/>
            </a:xfrm>
            <a:custGeom>
              <a:avLst/>
              <a:gdLst/>
              <a:ahLst/>
              <a:cxnLst/>
              <a:rect l="l" t="t" r="r" b="b"/>
              <a:pathLst>
                <a:path w="2647" h="3235" extrusionOk="0">
                  <a:moveTo>
                    <a:pt x="2311" y="0"/>
                  </a:moveTo>
                  <a:cubicBezTo>
                    <a:pt x="2232" y="0"/>
                    <a:pt x="2148" y="36"/>
                    <a:pt x="2080" y="127"/>
                  </a:cubicBezTo>
                  <a:cubicBezTo>
                    <a:pt x="1454" y="1079"/>
                    <a:pt x="827" y="1906"/>
                    <a:pt x="101" y="2859"/>
                  </a:cubicBezTo>
                  <a:cubicBezTo>
                    <a:pt x="0" y="2959"/>
                    <a:pt x="0" y="3059"/>
                    <a:pt x="101" y="3159"/>
                  </a:cubicBezTo>
                  <a:cubicBezTo>
                    <a:pt x="151" y="3209"/>
                    <a:pt x="232" y="3235"/>
                    <a:pt x="301" y="3235"/>
                  </a:cubicBezTo>
                  <a:cubicBezTo>
                    <a:pt x="370" y="3235"/>
                    <a:pt x="426" y="3209"/>
                    <a:pt x="426" y="3159"/>
                  </a:cubicBezTo>
                  <a:cubicBezTo>
                    <a:pt x="1153" y="2332"/>
                    <a:pt x="1880" y="1280"/>
                    <a:pt x="2507" y="352"/>
                  </a:cubicBezTo>
                  <a:cubicBezTo>
                    <a:pt x="2647" y="195"/>
                    <a:pt x="2493" y="0"/>
                    <a:pt x="231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27"/>
            <p:cNvSpPr/>
            <p:nvPr/>
          </p:nvSpPr>
          <p:spPr>
            <a:xfrm>
              <a:off x="10202525" y="1050725"/>
              <a:ext cx="13175" cy="28825"/>
            </a:xfrm>
            <a:custGeom>
              <a:avLst/>
              <a:gdLst/>
              <a:ahLst/>
              <a:cxnLst/>
              <a:rect l="l" t="t" r="r" b="b"/>
              <a:pathLst>
                <a:path w="527" h="1153" extrusionOk="0">
                  <a:moveTo>
                    <a:pt x="527" y="0"/>
                  </a:moveTo>
                  <a:lnTo>
                    <a:pt x="527" y="0"/>
                  </a:lnTo>
                  <a:cubicBezTo>
                    <a:pt x="494" y="69"/>
                    <a:pt x="465" y="135"/>
                    <a:pt x="436" y="198"/>
                  </a:cubicBezTo>
                  <a:lnTo>
                    <a:pt x="436" y="198"/>
                  </a:lnTo>
                  <a:lnTo>
                    <a:pt x="527" y="0"/>
                  </a:lnTo>
                  <a:close/>
                  <a:moveTo>
                    <a:pt x="436" y="198"/>
                  </a:moveTo>
                  <a:lnTo>
                    <a:pt x="1" y="1153"/>
                  </a:lnTo>
                  <a:cubicBezTo>
                    <a:pt x="190" y="796"/>
                    <a:pt x="291" y="527"/>
                    <a:pt x="436" y="198"/>
                  </a:cubicBez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27"/>
            <p:cNvSpPr/>
            <p:nvPr/>
          </p:nvSpPr>
          <p:spPr>
            <a:xfrm>
              <a:off x="10195000" y="1045700"/>
              <a:ext cx="28850" cy="38875"/>
            </a:xfrm>
            <a:custGeom>
              <a:avLst/>
              <a:gdLst/>
              <a:ahLst/>
              <a:cxnLst/>
              <a:rect l="l" t="t" r="r" b="b"/>
              <a:pathLst>
                <a:path w="1154" h="1555" extrusionOk="0">
                  <a:moveTo>
                    <a:pt x="928" y="1"/>
                  </a:moveTo>
                  <a:cubicBezTo>
                    <a:pt x="828" y="1"/>
                    <a:pt x="728" y="1"/>
                    <a:pt x="627" y="101"/>
                  </a:cubicBezTo>
                  <a:cubicBezTo>
                    <a:pt x="427" y="502"/>
                    <a:pt x="201" y="828"/>
                    <a:pt x="101" y="1128"/>
                  </a:cubicBezTo>
                  <a:cubicBezTo>
                    <a:pt x="1" y="1254"/>
                    <a:pt x="1" y="1454"/>
                    <a:pt x="101" y="1554"/>
                  </a:cubicBezTo>
                  <a:cubicBezTo>
                    <a:pt x="302" y="1554"/>
                    <a:pt x="427" y="1554"/>
                    <a:pt x="527" y="1454"/>
                  </a:cubicBezTo>
                  <a:cubicBezTo>
                    <a:pt x="728" y="1028"/>
                    <a:pt x="928" y="727"/>
                    <a:pt x="1053" y="402"/>
                  </a:cubicBezTo>
                  <a:cubicBezTo>
                    <a:pt x="1154" y="301"/>
                    <a:pt x="1154" y="101"/>
                    <a:pt x="92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27"/>
            <p:cNvSpPr/>
            <p:nvPr/>
          </p:nvSpPr>
          <p:spPr>
            <a:xfrm>
              <a:off x="10098525" y="1136550"/>
              <a:ext cx="20700" cy="39500"/>
            </a:xfrm>
            <a:custGeom>
              <a:avLst/>
              <a:gdLst/>
              <a:ahLst/>
              <a:cxnLst/>
              <a:rect l="l" t="t" r="r" b="b"/>
              <a:pathLst>
                <a:path w="828" h="1580" extrusionOk="0">
                  <a:moveTo>
                    <a:pt x="827" y="1"/>
                  </a:moveTo>
                  <a:lnTo>
                    <a:pt x="0" y="1580"/>
                  </a:lnTo>
                  <a:cubicBezTo>
                    <a:pt x="301" y="1053"/>
                    <a:pt x="627" y="527"/>
                    <a:pt x="827" y="1"/>
                  </a:cubicBez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27"/>
            <p:cNvSpPr/>
            <p:nvPr/>
          </p:nvSpPr>
          <p:spPr>
            <a:xfrm>
              <a:off x="10090375" y="1129675"/>
              <a:ext cx="36975" cy="52425"/>
            </a:xfrm>
            <a:custGeom>
              <a:avLst/>
              <a:gdLst/>
              <a:ahLst/>
              <a:cxnLst/>
              <a:rect l="l" t="t" r="r" b="b"/>
              <a:pathLst>
                <a:path w="1479" h="2097" extrusionOk="0">
                  <a:moveTo>
                    <a:pt x="1116" y="0"/>
                  </a:moveTo>
                  <a:cubicBezTo>
                    <a:pt x="1053" y="0"/>
                    <a:pt x="1003" y="25"/>
                    <a:pt x="953" y="75"/>
                  </a:cubicBezTo>
                  <a:cubicBezTo>
                    <a:pt x="627" y="602"/>
                    <a:pt x="426" y="1228"/>
                    <a:pt x="101" y="1754"/>
                  </a:cubicBezTo>
                  <a:cubicBezTo>
                    <a:pt x="0" y="1855"/>
                    <a:pt x="101" y="1955"/>
                    <a:pt x="226" y="2055"/>
                  </a:cubicBezTo>
                  <a:cubicBezTo>
                    <a:pt x="255" y="2085"/>
                    <a:pt x="285" y="2097"/>
                    <a:pt x="314" y="2097"/>
                  </a:cubicBezTo>
                  <a:cubicBezTo>
                    <a:pt x="385" y="2097"/>
                    <a:pt x="456" y="2026"/>
                    <a:pt x="527" y="1955"/>
                  </a:cubicBezTo>
                  <a:cubicBezTo>
                    <a:pt x="852" y="1429"/>
                    <a:pt x="1153" y="902"/>
                    <a:pt x="1479" y="401"/>
                  </a:cubicBezTo>
                  <a:cubicBezTo>
                    <a:pt x="1479" y="276"/>
                    <a:pt x="1479" y="75"/>
                    <a:pt x="1354" y="75"/>
                  </a:cubicBezTo>
                  <a:cubicBezTo>
                    <a:pt x="1253" y="25"/>
                    <a:pt x="1178" y="0"/>
                    <a:pt x="11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27"/>
            <p:cNvSpPr/>
            <p:nvPr/>
          </p:nvSpPr>
          <p:spPr>
            <a:xfrm>
              <a:off x="10278350" y="1100225"/>
              <a:ext cx="28825" cy="55150"/>
            </a:xfrm>
            <a:custGeom>
              <a:avLst/>
              <a:gdLst/>
              <a:ahLst/>
              <a:cxnLst/>
              <a:rect l="l" t="t" r="r" b="b"/>
              <a:pathLst>
                <a:path w="1153" h="2206" extrusionOk="0">
                  <a:moveTo>
                    <a:pt x="1153" y="0"/>
                  </a:moveTo>
                  <a:lnTo>
                    <a:pt x="1153" y="0"/>
                  </a:lnTo>
                  <a:cubicBezTo>
                    <a:pt x="905" y="424"/>
                    <a:pt x="699" y="847"/>
                    <a:pt x="486" y="1276"/>
                  </a:cubicBezTo>
                  <a:lnTo>
                    <a:pt x="486" y="1276"/>
                  </a:lnTo>
                  <a:lnTo>
                    <a:pt x="1153" y="0"/>
                  </a:lnTo>
                  <a:close/>
                  <a:moveTo>
                    <a:pt x="486" y="1276"/>
                  </a:moveTo>
                  <a:lnTo>
                    <a:pt x="0" y="2206"/>
                  </a:lnTo>
                  <a:cubicBezTo>
                    <a:pt x="178" y="1892"/>
                    <a:pt x="334" y="1582"/>
                    <a:pt x="486" y="1276"/>
                  </a:cubicBez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27"/>
            <p:cNvSpPr/>
            <p:nvPr/>
          </p:nvSpPr>
          <p:spPr>
            <a:xfrm>
              <a:off x="10269825" y="1093700"/>
              <a:ext cx="46050" cy="67350"/>
            </a:xfrm>
            <a:custGeom>
              <a:avLst/>
              <a:gdLst/>
              <a:ahLst/>
              <a:cxnLst/>
              <a:rect l="l" t="t" r="r" b="b"/>
              <a:pathLst>
                <a:path w="1842" h="2694" extrusionOk="0">
                  <a:moveTo>
                    <a:pt x="1503" y="1"/>
                  </a:moveTo>
                  <a:cubicBezTo>
                    <a:pt x="1415" y="1"/>
                    <a:pt x="1328" y="48"/>
                    <a:pt x="1294" y="161"/>
                  </a:cubicBezTo>
                  <a:cubicBezTo>
                    <a:pt x="867" y="888"/>
                    <a:pt x="441" y="1614"/>
                    <a:pt x="141" y="2341"/>
                  </a:cubicBezTo>
                  <a:cubicBezTo>
                    <a:pt x="0" y="2499"/>
                    <a:pt x="154" y="2693"/>
                    <a:pt x="337" y="2693"/>
                  </a:cubicBezTo>
                  <a:cubicBezTo>
                    <a:pt x="415" y="2693"/>
                    <a:pt x="499" y="2657"/>
                    <a:pt x="567" y="2567"/>
                  </a:cubicBezTo>
                  <a:cubicBezTo>
                    <a:pt x="968" y="1840"/>
                    <a:pt x="1294" y="1088"/>
                    <a:pt x="1695" y="361"/>
                  </a:cubicBezTo>
                  <a:cubicBezTo>
                    <a:pt x="1842" y="165"/>
                    <a:pt x="1669" y="1"/>
                    <a:pt x="150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7"/>
            <p:cNvSpPr/>
            <p:nvPr/>
          </p:nvSpPr>
          <p:spPr>
            <a:xfrm>
              <a:off x="10346625" y="1191700"/>
              <a:ext cx="7550" cy="15675"/>
            </a:xfrm>
            <a:custGeom>
              <a:avLst/>
              <a:gdLst/>
              <a:ahLst/>
              <a:cxnLst/>
              <a:rect l="l" t="t" r="r" b="b"/>
              <a:pathLst>
                <a:path w="302" h="627" extrusionOk="0">
                  <a:moveTo>
                    <a:pt x="302" y="0"/>
                  </a:moveTo>
                  <a:lnTo>
                    <a:pt x="302" y="0"/>
                  </a:lnTo>
                  <a:cubicBezTo>
                    <a:pt x="252" y="100"/>
                    <a:pt x="201" y="207"/>
                    <a:pt x="151" y="314"/>
                  </a:cubicBezTo>
                  <a:lnTo>
                    <a:pt x="302" y="0"/>
                  </a:lnTo>
                  <a:close/>
                  <a:moveTo>
                    <a:pt x="151" y="314"/>
                  </a:moveTo>
                  <a:lnTo>
                    <a:pt x="1" y="627"/>
                  </a:lnTo>
                  <a:cubicBezTo>
                    <a:pt x="51" y="527"/>
                    <a:pt x="101" y="420"/>
                    <a:pt x="151" y="314"/>
                  </a:cubicBez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7"/>
            <p:cNvSpPr/>
            <p:nvPr/>
          </p:nvSpPr>
          <p:spPr>
            <a:xfrm>
              <a:off x="10338500" y="1184575"/>
              <a:ext cx="23825" cy="30325"/>
            </a:xfrm>
            <a:custGeom>
              <a:avLst/>
              <a:gdLst/>
              <a:ahLst/>
              <a:cxnLst/>
              <a:rect l="l" t="t" r="r" b="b"/>
              <a:pathLst>
                <a:path w="953" h="1213" extrusionOk="0">
                  <a:moveTo>
                    <a:pt x="617" y="1"/>
                  </a:moveTo>
                  <a:cubicBezTo>
                    <a:pt x="541" y="1"/>
                    <a:pt x="484" y="56"/>
                    <a:pt x="426" y="185"/>
                  </a:cubicBezTo>
                  <a:cubicBezTo>
                    <a:pt x="326" y="385"/>
                    <a:pt x="201" y="586"/>
                    <a:pt x="0" y="812"/>
                  </a:cubicBezTo>
                  <a:cubicBezTo>
                    <a:pt x="0" y="912"/>
                    <a:pt x="0" y="1112"/>
                    <a:pt x="100" y="1213"/>
                  </a:cubicBezTo>
                  <a:cubicBezTo>
                    <a:pt x="201" y="1213"/>
                    <a:pt x="426" y="1213"/>
                    <a:pt x="526" y="1112"/>
                  </a:cubicBezTo>
                  <a:cubicBezTo>
                    <a:pt x="627" y="812"/>
                    <a:pt x="727" y="586"/>
                    <a:pt x="827" y="385"/>
                  </a:cubicBezTo>
                  <a:cubicBezTo>
                    <a:pt x="953" y="285"/>
                    <a:pt x="953" y="85"/>
                    <a:pt x="827" y="85"/>
                  </a:cubicBezTo>
                  <a:cubicBezTo>
                    <a:pt x="742" y="31"/>
                    <a:pt x="674" y="1"/>
                    <a:pt x="61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2" name="Google Shape;532;p27"/>
          <p:cNvGrpSpPr/>
          <p:nvPr/>
        </p:nvGrpSpPr>
        <p:grpSpPr>
          <a:xfrm rot="1628208">
            <a:off x="6677278" y="3040846"/>
            <a:ext cx="587736" cy="781797"/>
            <a:chOff x="3600400" y="2783875"/>
            <a:chExt cx="402275" cy="535100"/>
          </a:xfrm>
        </p:grpSpPr>
        <p:sp>
          <p:nvSpPr>
            <p:cNvPr id="533" name="Google Shape;533;p27"/>
            <p:cNvSpPr/>
            <p:nvPr/>
          </p:nvSpPr>
          <p:spPr>
            <a:xfrm>
              <a:off x="3631725" y="3070825"/>
              <a:ext cx="195525" cy="237500"/>
            </a:xfrm>
            <a:custGeom>
              <a:avLst/>
              <a:gdLst/>
              <a:ahLst/>
              <a:cxnLst/>
              <a:rect l="l" t="t" r="r" b="b"/>
              <a:pathLst>
                <a:path w="7821" h="9500" extrusionOk="0">
                  <a:moveTo>
                    <a:pt x="3033" y="1"/>
                  </a:moveTo>
                  <a:lnTo>
                    <a:pt x="1" y="7620"/>
                  </a:lnTo>
                  <a:lnTo>
                    <a:pt x="2808" y="7520"/>
                  </a:lnTo>
                  <a:lnTo>
                    <a:pt x="4687" y="9500"/>
                  </a:lnTo>
                  <a:lnTo>
                    <a:pt x="7820" y="1881"/>
                  </a:lnTo>
                  <a:lnTo>
                    <a:pt x="303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27"/>
            <p:cNvSpPr/>
            <p:nvPr/>
          </p:nvSpPr>
          <p:spPr>
            <a:xfrm>
              <a:off x="3623575" y="3062700"/>
              <a:ext cx="211825" cy="256275"/>
            </a:xfrm>
            <a:custGeom>
              <a:avLst/>
              <a:gdLst/>
              <a:ahLst/>
              <a:cxnLst/>
              <a:rect l="l" t="t" r="r" b="b"/>
              <a:pathLst>
                <a:path w="8473" h="10251" extrusionOk="0">
                  <a:moveTo>
                    <a:pt x="3459" y="627"/>
                  </a:moveTo>
                  <a:lnTo>
                    <a:pt x="7845" y="2306"/>
                  </a:lnTo>
                  <a:lnTo>
                    <a:pt x="5009" y="9483"/>
                  </a:lnTo>
                  <a:lnTo>
                    <a:pt x="3259" y="7644"/>
                  </a:lnTo>
                  <a:lnTo>
                    <a:pt x="627" y="7744"/>
                  </a:lnTo>
                  <a:lnTo>
                    <a:pt x="3459" y="627"/>
                  </a:lnTo>
                  <a:close/>
                  <a:moveTo>
                    <a:pt x="3259" y="0"/>
                  </a:moveTo>
                  <a:lnTo>
                    <a:pt x="1" y="8145"/>
                  </a:lnTo>
                  <a:lnTo>
                    <a:pt x="1" y="8145"/>
                  </a:lnTo>
                  <a:lnTo>
                    <a:pt x="3033" y="8045"/>
                  </a:lnTo>
                  <a:lnTo>
                    <a:pt x="5139" y="10251"/>
                  </a:lnTo>
                  <a:lnTo>
                    <a:pt x="5239" y="9925"/>
                  </a:lnTo>
                  <a:lnTo>
                    <a:pt x="8472" y="2105"/>
                  </a:lnTo>
                  <a:lnTo>
                    <a:pt x="3259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27"/>
            <p:cNvSpPr/>
            <p:nvPr/>
          </p:nvSpPr>
          <p:spPr>
            <a:xfrm>
              <a:off x="3775225" y="3070825"/>
              <a:ext cx="196125" cy="237500"/>
            </a:xfrm>
            <a:custGeom>
              <a:avLst/>
              <a:gdLst/>
              <a:ahLst/>
              <a:cxnLst/>
              <a:rect l="l" t="t" r="r" b="b"/>
              <a:pathLst>
                <a:path w="7845" h="9500" extrusionOk="0">
                  <a:moveTo>
                    <a:pt x="4812" y="1"/>
                  </a:moveTo>
                  <a:lnTo>
                    <a:pt x="0" y="1881"/>
                  </a:lnTo>
                  <a:lnTo>
                    <a:pt x="3033" y="9500"/>
                  </a:lnTo>
                  <a:lnTo>
                    <a:pt x="5013" y="7520"/>
                  </a:lnTo>
                  <a:lnTo>
                    <a:pt x="7845" y="7620"/>
                  </a:lnTo>
                  <a:lnTo>
                    <a:pt x="7845" y="7620"/>
                  </a:lnTo>
                  <a:lnTo>
                    <a:pt x="481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27"/>
            <p:cNvSpPr/>
            <p:nvPr/>
          </p:nvSpPr>
          <p:spPr>
            <a:xfrm>
              <a:off x="3767700" y="3062700"/>
              <a:ext cx="211175" cy="256275"/>
            </a:xfrm>
            <a:custGeom>
              <a:avLst/>
              <a:gdLst/>
              <a:ahLst/>
              <a:cxnLst/>
              <a:rect l="l" t="t" r="r" b="b"/>
              <a:pathLst>
                <a:path w="8447" h="10251" extrusionOk="0">
                  <a:moveTo>
                    <a:pt x="5013" y="627"/>
                  </a:moveTo>
                  <a:lnTo>
                    <a:pt x="7820" y="7744"/>
                  </a:lnTo>
                  <a:lnTo>
                    <a:pt x="5213" y="7644"/>
                  </a:lnTo>
                  <a:lnTo>
                    <a:pt x="3421" y="9436"/>
                  </a:lnTo>
                  <a:lnTo>
                    <a:pt x="3421" y="9436"/>
                  </a:lnTo>
                  <a:lnTo>
                    <a:pt x="627" y="2306"/>
                  </a:lnTo>
                  <a:lnTo>
                    <a:pt x="5013" y="627"/>
                  </a:lnTo>
                  <a:close/>
                  <a:moveTo>
                    <a:pt x="5213" y="0"/>
                  </a:moveTo>
                  <a:lnTo>
                    <a:pt x="0" y="2105"/>
                  </a:lnTo>
                  <a:lnTo>
                    <a:pt x="3233" y="10251"/>
                  </a:lnTo>
                  <a:lnTo>
                    <a:pt x="3434" y="10025"/>
                  </a:lnTo>
                  <a:lnTo>
                    <a:pt x="5314" y="8045"/>
                  </a:lnTo>
                  <a:lnTo>
                    <a:pt x="8446" y="8145"/>
                  </a:lnTo>
                  <a:lnTo>
                    <a:pt x="5213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27"/>
            <p:cNvSpPr/>
            <p:nvPr/>
          </p:nvSpPr>
          <p:spPr>
            <a:xfrm>
              <a:off x="3605425" y="2788875"/>
              <a:ext cx="391625" cy="396650"/>
            </a:xfrm>
            <a:custGeom>
              <a:avLst/>
              <a:gdLst/>
              <a:ahLst/>
              <a:cxnLst/>
              <a:rect l="l" t="t" r="r" b="b"/>
              <a:pathLst>
                <a:path w="15665" h="15866" extrusionOk="0">
                  <a:moveTo>
                    <a:pt x="7845" y="1"/>
                  </a:moveTo>
                  <a:lnTo>
                    <a:pt x="6491" y="527"/>
                  </a:lnTo>
                  <a:lnTo>
                    <a:pt x="5113" y="527"/>
                  </a:lnTo>
                  <a:lnTo>
                    <a:pt x="4085" y="1454"/>
                  </a:lnTo>
                  <a:lnTo>
                    <a:pt x="2732" y="1880"/>
                  </a:lnTo>
                  <a:lnTo>
                    <a:pt x="2105" y="3133"/>
                  </a:lnTo>
                  <a:lnTo>
                    <a:pt x="952" y="3961"/>
                  </a:lnTo>
                  <a:lnTo>
                    <a:pt x="727" y="5314"/>
                  </a:lnTo>
                  <a:lnTo>
                    <a:pt x="0" y="6567"/>
                  </a:lnTo>
                  <a:lnTo>
                    <a:pt x="326" y="7946"/>
                  </a:lnTo>
                  <a:lnTo>
                    <a:pt x="0" y="9299"/>
                  </a:lnTo>
                  <a:lnTo>
                    <a:pt x="727" y="10552"/>
                  </a:lnTo>
                  <a:lnTo>
                    <a:pt x="952" y="11905"/>
                  </a:lnTo>
                  <a:lnTo>
                    <a:pt x="2105" y="12833"/>
                  </a:lnTo>
                  <a:lnTo>
                    <a:pt x="2732" y="14086"/>
                  </a:lnTo>
                  <a:lnTo>
                    <a:pt x="4085" y="14512"/>
                  </a:lnTo>
                  <a:lnTo>
                    <a:pt x="5113" y="15464"/>
                  </a:lnTo>
                  <a:lnTo>
                    <a:pt x="6491" y="15339"/>
                  </a:lnTo>
                  <a:lnTo>
                    <a:pt x="7845" y="15865"/>
                  </a:lnTo>
                  <a:lnTo>
                    <a:pt x="9198" y="15339"/>
                  </a:lnTo>
                  <a:lnTo>
                    <a:pt x="10551" y="15464"/>
                  </a:lnTo>
                  <a:lnTo>
                    <a:pt x="11604" y="14512"/>
                  </a:lnTo>
                  <a:lnTo>
                    <a:pt x="12957" y="14086"/>
                  </a:lnTo>
                  <a:lnTo>
                    <a:pt x="13584" y="12833"/>
                  </a:lnTo>
                  <a:lnTo>
                    <a:pt x="14737" y="11905"/>
                  </a:lnTo>
                  <a:lnTo>
                    <a:pt x="14937" y="10552"/>
                  </a:lnTo>
                  <a:lnTo>
                    <a:pt x="15664" y="9299"/>
                  </a:lnTo>
                  <a:lnTo>
                    <a:pt x="15363" y="7946"/>
                  </a:lnTo>
                  <a:lnTo>
                    <a:pt x="15664" y="6567"/>
                  </a:lnTo>
                  <a:lnTo>
                    <a:pt x="14937" y="5314"/>
                  </a:lnTo>
                  <a:lnTo>
                    <a:pt x="14737" y="3961"/>
                  </a:lnTo>
                  <a:lnTo>
                    <a:pt x="13584" y="3133"/>
                  </a:lnTo>
                  <a:lnTo>
                    <a:pt x="12957" y="1880"/>
                  </a:lnTo>
                  <a:lnTo>
                    <a:pt x="11604" y="1454"/>
                  </a:lnTo>
                  <a:lnTo>
                    <a:pt x="10551" y="527"/>
                  </a:lnTo>
                  <a:lnTo>
                    <a:pt x="9198" y="527"/>
                  </a:lnTo>
                  <a:lnTo>
                    <a:pt x="784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27"/>
            <p:cNvSpPr/>
            <p:nvPr/>
          </p:nvSpPr>
          <p:spPr>
            <a:xfrm>
              <a:off x="3600400" y="2783875"/>
              <a:ext cx="402275" cy="409800"/>
            </a:xfrm>
            <a:custGeom>
              <a:avLst/>
              <a:gdLst/>
              <a:ahLst/>
              <a:cxnLst/>
              <a:rect l="l" t="t" r="r" b="b"/>
              <a:pathLst>
                <a:path w="16091" h="16392" extrusionOk="0">
                  <a:moveTo>
                    <a:pt x="8046" y="401"/>
                  </a:moveTo>
                  <a:lnTo>
                    <a:pt x="9299" y="927"/>
                  </a:lnTo>
                  <a:lnTo>
                    <a:pt x="10652" y="927"/>
                  </a:lnTo>
                  <a:lnTo>
                    <a:pt x="11705" y="1755"/>
                  </a:lnTo>
                  <a:lnTo>
                    <a:pt x="13058" y="2181"/>
                  </a:lnTo>
                  <a:lnTo>
                    <a:pt x="13685" y="3434"/>
                  </a:lnTo>
                  <a:lnTo>
                    <a:pt x="14712" y="4261"/>
                  </a:lnTo>
                  <a:lnTo>
                    <a:pt x="14938" y="5639"/>
                  </a:lnTo>
                  <a:lnTo>
                    <a:pt x="15665" y="6767"/>
                  </a:lnTo>
                  <a:lnTo>
                    <a:pt x="15339" y="8146"/>
                  </a:lnTo>
                  <a:lnTo>
                    <a:pt x="15339" y="8246"/>
                  </a:lnTo>
                  <a:lnTo>
                    <a:pt x="15665" y="9499"/>
                  </a:lnTo>
                  <a:lnTo>
                    <a:pt x="14938" y="10652"/>
                  </a:lnTo>
                  <a:lnTo>
                    <a:pt x="14712" y="12005"/>
                  </a:lnTo>
                  <a:lnTo>
                    <a:pt x="13685" y="12832"/>
                  </a:lnTo>
                  <a:lnTo>
                    <a:pt x="13058" y="14085"/>
                  </a:lnTo>
                  <a:lnTo>
                    <a:pt x="11705" y="14511"/>
                  </a:lnTo>
                  <a:lnTo>
                    <a:pt x="10652" y="15439"/>
                  </a:lnTo>
                  <a:lnTo>
                    <a:pt x="9299" y="15339"/>
                  </a:lnTo>
                  <a:lnTo>
                    <a:pt x="8046" y="15865"/>
                  </a:lnTo>
                  <a:lnTo>
                    <a:pt x="6793" y="15339"/>
                  </a:lnTo>
                  <a:lnTo>
                    <a:pt x="5439" y="15439"/>
                  </a:lnTo>
                  <a:lnTo>
                    <a:pt x="4386" y="14511"/>
                  </a:lnTo>
                  <a:lnTo>
                    <a:pt x="3033" y="14085"/>
                  </a:lnTo>
                  <a:lnTo>
                    <a:pt x="2407" y="12832"/>
                  </a:lnTo>
                  <a:lnTo>
                    <a:pt x="1354" y="12005"/>
                  </a:lnTo>
                  <a:lnTo>
                    <a:pt x="1153" y="10652"/>
                  </a:lnTo>
                  <a:lnTo>
                    <a:pt x="427" y="9499"/>
                  </a:lnTo>
                  <a:lnTo>
                    <a:pt x="727" y="8146"/>
                  </a:lnTo>
                  <a:lnTo>
                    <a:pt x="427" y="6767"/>
                  </a:lnTo>
                  <a:lnTo>
                    <a:pt x="1153" y="5639"/>
                  </a:lnTo>
                  <a:lnTo>
                    <a:pt x="1354" y="4261"/>
                  </a:lnTo>
                  <a:lnTo>
                    <a:pt x="2407" y="3434"/>
                  </a:lnTo>
                  <a:lnTo>
                    <a:pt x="3033" y="2181"/>
                  </a:lnTo>
                  <a:lnTo>
                    <a:pt x="4386" y="1755"/>
                  </a:lnTo>
                  <a:lnTo>
                    <a:pt x="5439" y="927"/>
                  </a:lnTo>
                  <a:lnTo>
                    <a:pt x="6793" y="927"/>
                  </a:lnTo>
                  <a:lnTo>
                    <a:pt x="8046" y="401"/>
                  </a:lnTo>
                  <a:close/>
                  <a:moveTo>
                    <a:pt x="8046" y="0"/>
                  </a:moveTo>
                  <a:lnTo>
                    <a:pt x="6692" y="501"/>
                  </a:lnTo>
                  <a:lnTo>
                    <a:pt x="5214" y="501"/>
                  </a:lnTo>
                  <a:lnTo>
                    <a:pt x="4186" y="1454"/>
                  </a:lnTo>
                  <a:lnTo>
                    <a:pt x="2808" y="1880"/>
                  </a:lnTo>
                  <a:lnTo>
                    <a:pt x="2081" y="3133"/>
                  </a:lnTo>
                  <a:lnTo>
                    <a:pt x="928" y="4060"/>
                  </a:lnTo>
                  <a:lnTo>
                    <a:pt x="727" y="5514"/>
                  </a:lnTo>
                  <a:lnTo>
                    <a:pt x="1" y="6767"/>
                  </a:lnTo>
                  <a:lnTo>
                    <a:pt x="301" y="8146"/>
                  </a:lnTo>
                  <a:lnTo>
                    <a:pt x="1" y="9599"/>
                  </a:lnTo>
                  <a:lnTo>
                    <a:pt x="727" y="10852"/>
                  </a:lnTo>
                  <a:lnTo>
                    <a:pt x="928" y="12206"/>
                  </a:lnTo>
                  <a:lnTo>
                    <a:pt x="2081" y="13158"/>
                  </a:lnTo>
                  <a:lnTo>
                    <a:pt x="2808" y="14411"/>
                  </a:lnTo>
                  <a:lnTo>
                    <a:pt x="4186" y="14912"/>
                  </a:lnTo>
                  <a:lnTo>
                    <a:pt x="5214" y="15865"/>
                  </a:lnTo>
                  <a:lnTo>
                    <a:pt x="6692" y="15765"/>
                  </a:lnTo>
                  <a:lnTo>
                    <a:pt x="8046" y="16391"/>
                  </a:lnTo>
                  <a:lnTo>
                    <a:pt x="9399" y="15765"/>
                  </a:lnTo>
                  <a:lnTo>
                    <a:pt x="10853" y="15865"/>
                  </a:lnTo>
                  <a:lnTo>
                    <a:pt x="11905" y="14912"/>
                  </a:lnTo>
                  <a:lnTo>
                    <a:pt x="13259" y="14411"/>
                  </a:lnTo>
                  <a:lnTo>
                    <a:pt x="13986" y="13158"/>
                  </a:lnTo>
                  <a:lnTo>
                    <a:pt x="15138" y="12206"/>
                  </a:lnTo>
                  <a:lnTo>
                    <a:pt x="15339" y="10852"/>
                  </a:lnTo>
                  <a:lnTo>
                    <a:pt x="16091" y="9599"/>
                  </a:lnTo>
                  <a:lnTo>
                    <a:pt x="15776" y="8195"/>
                  </a:lnTo>
                  <a:lnTo>
                    <a:pt x="16091" y="6767"/>
                  </a:lnTo>
                  <a:lnTo>
                    <a:pt x="15339" y="5514"/>
                  </a:lnTo>
                  <a:lnTo>
                    <a:pt x="15138" y="4060"/>
                  </a:lnTo>
                  <a:lnTo>
                    <a:pt x="13986" y="3133"/>
                  </a:lnTo>
                  <a:lnTo>
                    <a:pt x="13259" y="1880"/>
                  </a:lnTo>
                  <a:lnTo>
                    <a:pt x="11905" y="1454"/>
                  </a:lnTo>
                  <a:lnTo>
                    <a:pt x="10853" y="501"/>
                  </a:lnTo>
                  <a:lnTo>
                    <a:pt x="9399" y="501"/>
                  </a:lnTo>
                  <a:lnTo>
                    <a:pt x="8046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27"/>
            <p:cNvSpPr/>
            <p:nvPr/>
          </p:nvSpPr>
          <p:spPr>
            <a:xfrm>
              <a:off x="3663050" y="2851525"/>
              <a:ext cx="276975" cy="273850"/>
            </a:xfrm>
            <a:custGeom>
              <a:avLst/>
              <a:gdLst/>
              <a:ahLst/>
              <a:cxnLst/>
              <a:rect l="l" t="t" r="r" b="b"/>
              <a:pathLst>
                <a:path w="11079" h="10954" extrusionOk="0">
                  <a:moveTo>
                    <a:pt x="5540" y="302"/>
                  </a:moveTo>
                  <a:cubicBezTo>
                    <a:pt x="6993" y="302"/>
                    <a:pt x="8246" y="828"/>
                    <a:pt x="9199" y="1780"/>
                  </a:cubicBezTo>
                  <a:cubicBezTo>
                    <a:pt x="10126" y="2708"/>
                    <a:pt x="10753" y="4061"/>
                    <a:pt x="10753" y="5440"/>
                  </a:cubicBezTo>
                  <a:cubicBezTo>
                    <a:pt x="10753" y="6893"/>
                    <a:pt x="10126" y="8146"/>
                    <a:pt x="9199" y="9074"/>
                  </a:cubicBezTo>
                  <a:cubicBezTo>
                    <a:pt x="8246" y="10026"/>
                    <a:pt x="6993" y="10653"/>
                    <a:pt x="5540" y="10653"/>
                  </a:cubicBezTo>
                  <a:cubicBezTo>
                    <a:pt x="4061" y="10653"/>
                    <a:pt x="2808" y="10026"/>
                    <a:pt x="1880" y="9074"/>
                  </a:cubicBezTo>
                  <a:cubicBezTo>
                    <a:pt x="928" y="8146"/>
                    <a:pt x="302" y="6893"/>
                    <a:pt x="302" y="5440"/>
                  </a:cubicBezTo>
                  <a:cubicBezTo>
                    <a:pt x="302" y="4061"/>
                    <a:pt x="928" y="2708"/>
                    <a:pt x="1880" y="1780"/>
                  </a:cubicBezTo>
                  <a:cubicBezTo>
                    <a:pt x="2808" y="828"/>
                    <a:pt x="4061" y="302"/>
                    <a:pt x="5540" y="302"/>
                  </a:cubicBezTo>
                  <a:close/>
                  <a:moveTo>
                    <a:pt x="5540" y="1"/>
                  </a:moveTo>
                  <a:cubicBezTo>
                    <a:pt x="2507" y="1"/>
                    <a:pt x="1" y="2407"/>
                    <a:pt x="1" y="5440"/>
                  </a:cubicBezTo>
                  <a:cubicBezTo>
                    <a:pt x="1" y="8447"/>
                    <a:pt x="2507" y="10953"/>
                    <a:pt x="5540" y="10953"/>
                  </a:cubicBezTo>
                  <a:cubicBezTo>
                    <a:pt x="8572" y="10953"/>
                    <a:pt x="11079" y="8447"/>
                    <a:pt x="11079" y="5440"/>
                  </a:cubicBezTo>
                  <a:cubicBezTo>
                    <a:pt x="11079" y="2407"/>
                    <a:pt x="8572" y="1"/>
                    <a:pt x="5540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p39"/>
          <p:cNvSpPr txBox="1">
            <a:spLocks noGrp="1"/>
          </p:cNvSpPr>
          <p:nvPr>
            <p:ph type="title"/>
          </p:nvPr>
        </p:nvSpPr>
        <p:spPr>
          <a:xfrm>
            <a:off x="722375" y="530750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EVALUATION</a:t>
            </a:r>
            <a:endParaRPr sz="2000" dirty="0"/>
          </a:p>
        </p:txBody>
      </p:sp>
      <p:sp>
        <p:nvSpPr>
          <p:cNvPr id="57" name="Google Shape;958;p39">
            <a:extLst>
              <a:ext uri="{FF2B5EF4-FFF2-40B4-BE49-F238E27FC236}">
                <a16:creationId xmlns:a16="http://schemas.microsoft.com/office/drawing/2014/main" id="{E5DDE478-11C7-494B-8778-7665E2846C67}"/>
              </a:ext>
            </a:extLst>
          </p:cNvPr>
          <p:cNvSpPr txBox="1">
            <a:spLocks/>
          </p:cNvSpPr>
          <p:nvPr/>
        </p:nvSpPr>
        <p:spPr>
          <a:xfrm>
            <a:off x="627820" y="1277176"/>
            <a:ext cx="7615129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Aldrich"/>
              <a:buNone/>
              <a:defRPr sz="2800" b="0" i="0" u="none" strike="noStrike" cap="none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just"/>
            <a:r>
              <a:rPr lang="en-US" sz="2400" b="1" dirty="0">
                <a:latin typeface="AlbertaExtralight" panose="020B7200000000000000" pitchFamily="34" charset="0"/>
              </a:rPr>
              <a:t>Evaluation is a systematic determination of the merits, value and importance of a subject, using criteria governed by a set of criteria. It can assist an organization, </a:t>
            </a:r>
            <a:r>
              <a:rPr lang="en-US" sz="2400" b="1" dirty="0" err="1">
                <a:latin typeface="AlbertaExtralight" panose="020B7200000000000000" pitchFamily="34" charset="0"/>
              </a:rPr>
              <a:t>programme</a:t>
            </a:r>
            <a:r>
              <a:rPr lang="en-US" sz="2400" b="1" dirty="0">
                <a:latin typeface="AlbertaExtralight" panose="020B7200000000000000" pitchFamily="34" charset="0"/>
              </a:rPr>
              <a:t>, design, project or other initiative to evaluate any objective or concept in relation to the objective and the results of any work undertaken.</a:t>
            </a:r>
          </a:p>
          <a:p>
            <a:pPr algn="just"/>
            <a:r>
              <a:rPr lang="en-US" sz="2400" b="1" dirty="0">
                <a:latin typeface="AlbertaExtralight" panose="020B7200000000000000" pitchFamily="34" charset="0"/>
              </a:rPr>
              <a:t>The primary purpose of evaluation, in addition to gaining insight into past or current initiatives, is to enable reflection and help identify future change.</a:t>
            </a:r>
          </a:p>
        </p:txBody>
      </p:sp>
    </p:spTree>
    <p:extLst>
      <p:ext uri="{BB962C8B-B14F-4D97-AF65-F5344CB8AC3E}">
        <p14:creationId xmlns:p14="http://schemas.microsoft.com/office/powerpoint/2010/main" val="15183908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p39"/>
          <p:cNvSpPr txBox="1">
            <a:spLocks noGrp="1"/>
          </p:cNvSpPr>
          <p:nvPr>
            <p:ph type="title"/>
          </p:nvPr>
        </p:nvSpPr>
        <p:spPr>
          <a:xfrm>
            <a:off x="722375" y="530750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PROGRAMMING</a:t>
            </a:r>
            <a:endParaRPr sz="2000" dirty="0"/>
          </a:p>
        </p:txBody>
      </p:sp>
      <p:sp>
        <p:nvSpPr>
          <p:cNvPr id="57" name="Google Shape;958;p39">
            <a:extLst>
              <a:ext uri="{FF2B5EF4-FFF2-40B4-BE49-F238E27FC236}">
                <a16:creationId xmlns:a16="http://schemas.microsoft.com/office/drawing/2014/main" id="{E5DDE478-11C7-494B-8778-7665E2846C67}"/>
              </a:ext>
            </a:extLst>
          </p:cNvPr>
          <p:cNvSpPr txBox="1">
            <a:spLocks/>
          </p:cNvSpPr>
          <p:nvPr/>
        </p:nvSpPr>
        <p:spPr>
          <a:xfrm>
            <a:off x="627820" y="1277176"/>
            <a:ext cx="7615129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Aldrich"/>
              <a:buNone/>
              <a:defRPr sz="2800" b="0" i="0" u="none" strike="noStrike" cap="none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just"/>
            <a:r>
              <a:rPr lang="en-US" sz="2400" b="1" i="0" dirty="0">
                <a:solidFill>
                  <a:srgbClr val="21242C"/>
                </a:solidFill>
                <a:effectLst/>
                <a:latin typeface="AlbertaExtralight" panose="020B7200000000000000" pitchFamily="34" charset="0"/>
              </a:rPr>
              <a:t>Programming is the process of creating a set of instructions that tell a computer how to perform a task. Programming can be done using a variety of computer programming languages, such as JavaScript, Python, and C++.  Created by Pamela Fox.</a:t>
            </a:r>
            <a:endParaRPr lang="en-US" sz="2400" b="1" dirty="0">
              <a:latin typeface="AlbertaExtralight" panose="020B7200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5374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Google Shape;948;p39"/>
          <p:cNvSpPr txBox="1">
            <a:spLocks noGrp="1"/>
          </p:cNvSpPr>
          <p:nvPr>
            <p:ph type="subTitle" idx="2"/>
          </p:nvPr>
        </p:nvSpPr>
        <p:spPr>
          <a:xfrm>
            <a:off x="5687281" y="1894036"/>
            <a:ext cx="1452600" cy="25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CSS</a:t>
            </a:r>
            <a:endParaRPr dirty="0"/>
          </a:p>
        </p:txBody>
      </p:sp>
      <p:sp>
        <p:nvSpPr>
          <p:cNvPr id="950" name="Google Shape;950;p39"/>
          <p:cNvSpPr txBox="1">
            <a:spLocks noGrp="1"/>
          </p:cNvSpPr>
          <p:nvPr>
            <p:ph type="subTitle" idx="4"/>
          </p:nvPr>
        </p:nvSpPr>
        <p:spPr>
          <a:xfrm>
            <a:off x="2006070" y="1926237"/>
            <a:ext cx="1452600" cy="25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HTML</a:t>
            </a:r>
            <a:endParaRPr dirty="0"/>
          </a:p>
        </p:txBody>
      </p:sp>
      <p:sp>
        <p:nvSpPr>
          <p:cNvPr id="952" name="Google Shape;952;p39"/>
          <p:cNvSpPr txBox="1">
            <a:spLocks noGrp="1"/>
          </p:cNvSpPr>
          <p:nvPr>
            <p:ph type="subTitle" idx="6"/>
          </p:nvPr>
        </p:nvSpPr>
        <p:spPr>
          <a:xfrm>
            <a:off x="5537358" y="3453809"/>
            <a:ext cx="1752445" cy="25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JAVASCRIPT</a:t>
            </a:r>
            <a:endParaRPr dirty="0"/>
          </a:p>
        </p:txBody>
      </p:sp>
      <p:sp>
        <p:nvSpPr>
          <p:cNvPr id="956" name="Google Shape;956;p39"/>
          <p:cNvSpPr txBox="1">
            <a:spLocks noGrp="1"/>
          </p:cNvSpPr>
          <p:nvPr>
            <p:ph type="subTitle" idx="14"/>
          </p:nvPr>
        </p:nvSpPr>
        <p:spPr>
          <a:xfrm>
            <a:off x="2006070" y="3580109"/>
            <a:ext cx="1452600" cy="25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JSON</a:t>
            </a:r>
            <a:endParaRPr dirty="0"/>
          </a:p>
        </p:txBody>
      </p:sp>
      <p:sp>
        <p:nvSpPr>
          <p:cNvPr id="958" name="Google Shape;958;p39"/>
          <p:cNvSpPr txBox="1">
            <a:spLocks noGrp="1"/>
          </p:cNvSpPr>
          <p:nvPr>
            <p:ph type="title"/>
          </p:nvPr>
        </p:nvSpPr>
        <p:spPr>
          <a:xfrm>
            <a:off x="722375" y="530750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OUR </a:t>
            </a:r>
            <a:r>
              <a:rPr lang="en" sz="3200" dirty="0"/>
              <a:t>PROGRAMMIN LANGUAG</a:t>
            </a:r>
            <a:r>
              <a:rPr lang="en-US" sz="3200" dirty="0"/>
              <a:t>ES</a:t>
            </a:r>
            <a:endParaRPr sz="3200" dirty="0"/>
          </a:p>
        </p:txBody>
      </p:sp>
      <p:grpSp>
        <p:nvGrpSpPr>
          <p:cNvPr id="959" name="Google Shape;959;p39"/>
          <p:cNvGrpSpPr/>
          <p:nvPr/>
        </p:nvGrpSpPr>
        <p:grpSpPr>
          <a:xfrm rot="5400000">
            <a:off x="6327489" y="1260268"/>
            <a:ext cx="172183" cy="756030"/>
            <a:chOff x="4146238" y="3334675"/>
            <a:chExt cx="112450" cy="493750"/>
          </a:xfrm>
        </p:grpSpPr>
        <p:sp>
          <p:nvSpPr>
            <p:cNvPr id="960" name="Google Shape;960;p39"/>
            <p:cNvSpPr/>
            <p:nvPr/>
          </p:nvSpPr>
          <p:spPr>
            <a:xfrm>
              <a:off x="4149713" y="3352525"/>
              <a:ext cx="105475" cy="141650"/>
            </a:xfrm>
            <a:custGeom>
              <a:avLst/>
              <a:gdLst/>
              <a:ahLst/>
              <a:cxnLst/>
              <a:rect l="l" t="t" r="r" b="b"/>
              <a:pathLst>
                <a:path w="4219" h="5666" extrusionOk="0">
                  <a:moveTo>
                    <a:pt x="2110" y="1"/>
                  </a:moveTo>
                  <a:cubicBezTo>
                    <a:pt x="2110" y="1"/>
                    <a:pt x="1" y="2476"/>
                    <a:pt x="1" y="3574"/>
                  </a:cubicBezTo>
                  <a:cubicBezTo>
                    <a:pt x="1" y="4725"/>
                    <a:pt x="942" y="5666"/>
                    <a:pt x="2110" y="5666"/>
                  </a:cubicBezTo>
                  <a:cubicBezTo>
                    <a:pt x="3278" y="5666"/>
                    <a:pt x="4219" y="4725"/>
                    <a:pt x="4219" y="3574"/>
                  </a:cubicBezTo>
                  <a:cubicBezTo>
                    <a:pt x="4219" y="2476"/>
                    <a:pt x="2110" y="1"/>
                    <a:pt x="211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39"/>
            <p:cNvSpPr/>
            <p:nvPr/>
          </p:nvSpPr>
          <p:spPr>
            <a:xfrm>
              <a:off x="4197213" y="3454500"/>
              <a:ext cx="34450" cy="43600"/>
            </a:xfrm>
            <a:custGeom>
              <a:avLst/>
              <a:gdLst/>
              <a:ahLst/>
              <a:cxnLst/>
              <a:rect l="l" t="t" r="r" b="b"/>
              <a:pathLst>
                <a:path w="1378" h="1744" extrusionOk="0">
                  <a:moveTo>
                    <a:pt x="872" y="1"/>
                  </a:moveTo>
                  <a:lnTo>
                    <a:pt x="1" y="1447"/>
                  </a:lnTo>
                  <a:lnTo>
                    <a:pt x="506" y="1744"/>
                  </a:lnTo>
                  <a:lnTo>
                    <a:pt x="1378" y="280"/>
                  </a:lnTo>
                  <a:lnTo>
                    <a:pt x="87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39"/>
            <p:cNvSpPr/>
            <p:nvPr/>
          </p:nvSpPr>
          <p:spPr>
            <a:xfrm>
              <a:off x="4173238" y="3454500"/>
              <a:ext cx="36650" cy="43600"/>
            </a:xfrm>
            <a:custGeom>
              <a:avLst/>
              <a:gdLst/>
              <a:ahLst/>
              <a:cxnLst/>
              <a:rect l="l" t="t" r="r" b="b"/>
              <a:pathLst>
                <a:path w="1466" h="1744" extrusionOk="0">
                  <a:moveTo>
                    <a:pt x="524" y="1"/>
                  </a:moveTo>
                  <a:lnTo>
                    <a:pt x="1" y="280"/>
                  </a:lnTo>
                  <a:lnTo>
                    <a:pt x="960" y="1744"/>
                  </a:lnTo>
                  <a:lnTo>
                    <a:pt x="1465" y="1447"/>
                  </a:lnTo>
                  <a:lnTo>
                    <a:pt x="52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39"/>
            <p:cNvSpPr/>
            <p:nvPr/>
          </p:nvSpPr>
          <p:spPr>
            <a:xfrm>
              <a:off x="4188063" y="3518125"/>
              <a:ext cx="30975" cy="43600"/>
            </a:xfrm>
            <a:custGeom>
              <a:avLst/>
              <a:gdLst/>
              <a:ahLst/>
              <a:cxnLst/>
              <a:rect l="l" t="t" r="r" b="b"/>
              <a:pathLst>
                <a:path w="1239" h="1744" extrusionOk="0">
                  <a:moveTo>
                    <a:pt x="0" y="1"/>
                  </a:moveTo>
                  <a:lnTo>
                    <a:pt x="0" y="1744"/>
                  </a:lnTo>
                  <a:lnTo>
                    <a:pt x="1238" y="1744"/>
                  </a:lnTo>
                  <a:lnTo>
                    <a:pt x="123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39"/>
            <p:cNvSpPr/>
            <p:nvPr/>
          </p:nvSpPr>
          <p:spPr>
            <a:xfrm>
              <a:off x="4180663" y="3561700"/>
              <a:ext cx="45325" cy="255825"/>
            </a:xfrm>
            <a:custGeom>
              <a:avLst/>
              <a:gdLst/>
              <a:ahLst/>
              <a:cxnLst/>
              <a:rect l="l" t="t" r="r" b="b"/>
              <a:pathLst>
                <a:path w="1813" h="10233" extrusionOk="0">
                  <a:moveTo>
                    <a:pt x="1813" y="1"/>
                  </a:moveTo>
                  <a:lnTo>
                    <a:pt x="70" y="70"/>
                  </a:lnTo>
                  <a:lnTo>
                    <a:pt x="0" y="7845"/>
                  </a:lnTo>
                  <a:lnTo>
                    <a:pt x="872" y="10233"/>
                  </a:lnTo>
                  <a:lnTo>
                    <a:pt x="1743" y="8420"/>
                  </a:lnTo>
                  <a:lnTo>
                    <a:pt x="181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39"/>
            <p:cNvSpPr/>
            <p:nvPr/>
          </p:nvSpPr>
          <p:spPr>
            <a:xfrm>
              <a:off x="4146238" y="3334675"/>
              <a:ext cx="112450" cy="166925"/>
            </a:xfrm>
            <a:custGeom>
              <a:avLst/>
              <a:gdLst/>
              <a:ahLst/>
              <a:cxnLst/>
              <a:rect l="l" t="t" r="r" b="b"/>
              <a:pathLst>
                <a:path w="4498" h="6677" extrusionOk="0">
                  <a:moveTo>
                    <a:pt x="2249" y="1081"/>
                  </a:moveTo>
                  <a:cubicBezTo>
                    <a:pt x="2911" y="2022"/>
                    <a:pt x="3922" y="3695"/>
                    <a:pt x="3922" y="4428"/>
                  </a:cubicBezTo>
                  <a:cubicBezTo>
                    <a:pt x="3922" y="5369"/>
                    <a:pt x="3190" y="6101"/>
                    <a:pt x="2249" y="6101"/>
                  </a:cubicBezTo>
                  <a:cubicBezTo>
                    <a:pt x="1377" y="6101"/>
                    <a:pt x="645" y="5369"/>
                    <a:pt x="645" y="4428"/>
                  </a:cubicBezTo>
                  <a:cubicBezTo>
                    <a:pt x="645" y="3695"/>
                    <a:pt x="1673" y="2022"/>
                    <a:pt x="2249" y="1081"/>
                  </a:cubicBezTo>
                  <a:close/>
                  <a:moveTo>
                    <a:pt x="2249" y="0"/>
                  </a:moveTo>
                  <a:lnTo>
                    <a:pt x="2040" y="366"/>
                  </a:lnTo>
                  <a:cubicBezTo>
                    <a:pt x="1813" y="645"/>
                    <a:pt x="0" y="3260"/>
                    <a:pt x="0" y="4428"/>
                  </a:cubicBezTo>
                  <a:cubicBezTo>
                    <a:pt x="0" y="5665"/>
                    <a:pt x="1011" y="6676"/>
                    <a:pt x="2249" y="6676"/>
                  </a:cubicBezTo>
                  <a:cubicBezTo>
                    <a:pt x="3486" y="6676"/>
                    <a:pt x="4497" y="5665"/>
                    <a:pt x="4497" y="4428"/>
                  </a:cubicBezTo>
                  <a:cubicBezTo>
                    <a:pt x="4497" y="3260"/>
                    <a:pt x="2684" y="645"/>
                    <a:pt x="2545" y="366"/>
                  </a:cubicBezTo>
                  <a:lnTo>
                    <a:pt x="224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39"/>
            <p:cNvSpPr/>
            <p:nvPr/>
          </p:nvSpPr>
          <p:spPr>
            <a:xfrm>
              <a:off x="4168013" y="3507225"/>
              <a:ext cx="68875" cy="63225"/>
            </a:xfrm>
            <a:custGeom>
              <a:avLst/>
              <a:gdLst/>
              <a:ahLst/>
              <a:cxnLst/>
              <a:rect l="l" t="t" r="r" b="b"/>
              <a:pathLst>
                <a:path w="2755" h="2529" extrusionOk="0">
                  <a:moveTo>
                    <a:pt x="1674" y="576"/>
                  </a:moveTo>
                  <a:lnTo>
                    <a:pt x="1883" y="1953"/>
                  </a:lnTo>
                  <a:lnTo>
                    <a:pt x="942" y="1953"/>
                  </a:lnTo>
                  <a:lnTo>
                    <a:pt x="1081" y="576"/>
                  </a:lnTo>
                  <a:close/>
                  <a:moveTo>
                    <a:pt x="297" y="1"/>
                  </a:moveTo>
                  <a:lnTo>
                    <a:pt x="297" y="576"/>
                  </a:lnTo>
                  <a:lnTo>
                    <a:pt x="506" y="576"/>
                  </a:lnTo>
                  <a:lnTo>
                    <a:pt x="297" y="1953"/>
                  </a:lnTo>
                  <a:lnTo>
                    <a:pt x="1" y="1953"/>
                  </a:lnTo>
                  <a:lnTo>
                    <a:pt x="1" y="2528"/>
                  </a:lnTo>
                  <a:lnTo>
                    <a:pt x="2755" y="2528"/>
                  </a:lnTo>
                  <a:lnTo>
                    <a:pt x="2755" y="1953"/>
                  </a:lnTo>
                  <a:lnTo>
                    <a:pt x="2476" y="1953"/>
                  </a:lnTo>
                  <a:lnTo>
                    <a:pt x="2319" y="576"/>
                  </a:lnTo>
                  <a:lnTo>
                    <a:pt x="2546" y="576"/>
                  </a:lnTo>
                  <a:lnTo>
                    <a:pt x="254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39"/>
            <p:cNvSpPr/>
            <p:nvPr/>
          </p:nvSpPr>
          <p:spPr>
            <a:xfrm>
              <a:off x="4164538" y="3577825"/>
              <a:ext cx="78025" cy="250600"/>
            </a:xfrm>
            <a:custGeom>
              <a:avLst/>
              <a:gdLst/>
              <a:ahLst/>
              <a:cxnLst/>
              <a:rect l="l" t="t" r="r" b="b"/>
              <a:pathLst>
                <a:path w="3121" h="10024" extrusionOk="0">
                  <a:moveTo>
                    <a:pt x="436" y="1"/>
                  </a:moveTo>
                  <a:cubicBezTo>
                    <a:pt x="349" y="227"/>
                    <a:pt x="0" y="5962"/>
                    <a:pt x="436" y="7845"/>
                  </a:cubicBezTo>
                  <a:cubicBezTo>
                    <a:pt x="506" y="8350"/>
                    <a:pt x="1220" y="9448"/>
                    <a:pt x="1308" y="9588"/>
                  </a:cubicBezTo>
                  <a:lnTo>
                    <a:pt x="1517" y="10024"/>
                  </a:lnTo>
                  <a:lnTo>
                    <a:pt x="1813" y="9588"/>
                  </a:lnTo>
                  <a:cubicBezTo>
                    <a:pt x="1883" y="9448"/>
                    <a:pt x="2528" y="8350"/>
                    <a:pt x="2685" y="7845"/>
                  </a:cubicBezTo>
                  <a:cubicBezTo>
                    <a:pt x="3120" y="5962"/>
                    <a:pt x="2685" y="227"/>
                    <a:pt x="2685" y="1"/>
                  </a:cubicBezTo>
                  <a:lnTo>
                    <a:pt x="2092" y="1"/>
                  </a:lnTo>
                  <a:cubicBezTo>
                    <a:pt x="2092" y="70"/>
                    <a:pt x="2528" y="5892"/>
                    <a:pt x="2092" y="7705"/>
                  </a:cubicBezTo>
                  <a:cubicBezTo>
                    <a:pt x="2022" y="7914"/>
                    <a:pt x="1813" y="8420"/>
                    <a:pt x="1517" y="8856"/>
                  </a:cubicBezTo>
                  <a:cubicBezTo>
                    <a:pt x="1308" y="8420"/>
                    <a:pt x="1081" y="7914"/>
                    <a:pt x="1011" y="7705"/>
                  </a:cubicBezTo>
                  <a:cubicBezTo>
                    <a:pt x="575" y="5892"/>
                    <a:pt x="1011" y="70"/>
                    <a:pt x="101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8" name="Google Shape;968;p39"/>
          <p:cNvGrpSpPr/>
          <p:nvPr/>
        </p:nvGrpSpPr>
        <p:grpSpPr>
          <a:xfrm rot="5400000">
            <a:off x="6297204" y="2804443"/>
            <a:ext cx="205564" cy="756030"/>
            <a:chOff x="7819413" y="3334675"/>
            <a:chExt cx="134250" cy="493750"/>
          </a:xfrm>
        </p:grpSpPr>
        <p:sp>
          <p:nvSpPr>
            <p:cNvPr id="969" name="Google Shape;969;p39"/>
            <p:cNvSpPr/>
            <p:nvPr/>
          </p:nvSpPr>
          <p:spPr>
            <a:xfrm>
              <a:off x="7848613" y="3679375"/>
              <a:ext cx="59725" cy="122025"/>
            </a:xfrm>
            <a:custGeom>
              <a:avLst/>
              <a:gdLst/>
              <a:ahLst/>
              <a:cxnLst/>
              <a:rect l="l" t="t" r="r" b="b"/>
              <a:pathLst>
                <a:path w="2389" h="4881" extrusionOk="0">
                  <a:moveTo>
                    <a:pt x="280" y="0"/>
                  </a:moveTo>
                  <a:lnTo>
                    <a:pt x="280" y="1238"/>
                  </a:lnTo>
                  <a:lnTo>
                    <a:pt x="1" y="2109"/>
                  </a:lnTo>
                  <a:lnTo>
                    <a:pt x="1238" y="4881"/>
                  </a:lnTo>
                  <a:lnTo>
                    <a:pt x="2389" y="2109"/>
                  </a:lnTo>
                  <a:lnTo>
                    <a:pt x="2110" y="1238"/>
                  </a:lnTo>
                  <a:lnTo>
                    <a:pt x="211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39"/>
            <p:cNvSpPr/>
            <p:nvPr/>
          </p:nvSpPr>
          <p:spPr>
            <a:xfrm>
              <a:off x="7848613" y="3545150"/>
              <a:ext cx="59725" cy="134250"/>
            </a:xfrm>
            <a:custGeom>
              <a:avLst/>
              <a:gdLst/>
              <a:ahLst/>
              <a:cxnLst/>
              <a:rect l="l" t="t" r="r" b="b"/>
              <a:pathLst>
                <a:path w="2389" h="5370" extrusionOk="0">
                  <a:moveTo>
                    <a:pt x="1" y="0"/>
                  </a:moveTo>
                  <a:lnTo>
                    <a:pt x="280" y="5369"/>
                  </a:lnTo>
                  <a:lnTo>
                    <a:pt x="2110" y="5369"/>
                  </a:lnTo>
                  <a:lnTo>
                    <a:pt x="23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39"/>
            <p:cNvSpPr/>
            <p:nvPr/>
          </p:nvSpPr>
          <p:spPr>
            <a:xfrm>
              <a:off x="7841213" y="3537725"/>
              <a:ext cx="76275" cy="150825"/>
            </a:xfrm>
            <a:custGeom>
              <a:avLst/>
              <a:gdLst/>
              <a:ahLst/>
              <a:cxnLst/>
              <a:rect l="l" t="t" r="r" b="b"/>
              <a:pathLst>
                <a:path w="3051" h="6033" extrusionOk="0">
                  <a:moveTo>
                    <a:pt x="2406" y="594"/>
                  </a:moveTo>
                  <a:lnTo>
                    <a:pt x="2110" y="5387"/>
                  </a:lnTo>
                  <a:lnTo>
                    <a:pt x="872" y="5387"/>
                  </a:lnTo>
                  <a:lnTo>
                    <a:pt x="663" y="594"/>
                  </a:lnTo>
                  <a:close/>
                  <a:moveTo>
                    <a:pt x="0" y="1"/>
                  </a:moveTo>
                  <a:lnTo>
                    <a:pt x="297" y="6032"/>
                  </a:lnTo>
                  <a:lnTo>
                    <a:pt x="2685" y="6032"/>
                  </a:lnTo>
                  <a:lnTo>
                    <a:pt x="3051" y="1"/>
                  </a:lnTo>
                  <a:close/>
                </a:path>
              </a:pathLst>
            </a:custGeom>
            <a:solidFill>
              <a:srgbClr val="1D1E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39"/>
            <p:cNvSpPr/>
            <p:nvPr/>
          </p:nvSpPr>
          <p:spPr>
            <a:xfrm>
              <a:off x="7848613" y="3341625"/>
              <a:ext cx="59725" cy="38375"/>
            </a:xfrm>
            <a:custGeom>
              <a:avLst/>
              <a:gdLst/>
              <a:ahLst/>
              <a:cxnLst/>
              <a:rect l="l" t="t" r="r" b="b"/>
              <a:pathLst>
                <a:path w="2389" h="1535" extrusionOk="0">
                  <a:moveTo>
                    <a:pt x="1" y="1"/>
                  </a:moveTo>
                  <a:lnTo>
                    <a:pt x="1" y="1535"/>
                  </a:lnTo>
                  <a:lnTo>
                    <a:pt x="2389" y="1535"/>
                  </a:lnTo>
                  <a:lnTo>
                    <a:pt x="238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39"/>
            <p:cNvSpPr/>
            <p:nvPr/>
          </p:nvSpPr>
          <p:spPr>
            <a:xfrm>
              <a:off x="7841213" y="3379975"/>
              <a:ext cx="74550" cy="165200"/>
            </a:xfrm>
            <a:custGeom>
              <a:avLst/>
              <a:gdLst/>
              <a:ahLst/>
              <a:cxnLst/>
              <a:rect l="l" t="t" r="r" b="b"/>
              <a:pathLst>
                <a:path w="2982" h="6608" extrusionOk="0">
                  <a:moveTo>
                    <a:pt x="0" y="1"/>
                  </a:moveTo>
                  <a:lnTo>
                    <a:pt x="0" y="6607"/>
                  </a:lnTo>
                  <a:lnTo>
                    <a:pt x="2981" y="6607"/>
                  </a:lnTo>
                  <a:lnTo>
                    <a:pt x="29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39"/>
            <p:cNvSpPr/>
            <p:nvPr/>
          </p:nvSpPr>
          <p:spPr>
            <a:xfrm>
              <a:off x="7819413" y="3334675"/>
              <a:ext cx="134250" cy="493750"/>
            </a:xfrm>
            <a:custGeom>
              <a:avLst/>
              <a:gdLst/>
              <a:ahLst/>
              <a:cxnLst/>
              <a:rect l="l" t="t" r="r" b="b"/>
              <a:pathLst>
                <a:path w="5370" h="19750" extrusionOk="0">
                  <a:moveTo>
                    <a:pt x="3278" y="645"/>
                  </a:moveTo>
                  <a:lnTo>
                    <a:pt x="3278" y="1517"/>
                  </a:lnTo>
                  <a:lnTo>
                    <a:pt x="1448" y="1517"/>
                  </a:lnTo>
                  <a:lnTo>
                    <a:pt x="1448" y="645"/>
                  </a:lnTo>
                  <a:close/>
                  <a:moveTo>
                    <a:pt x="3557" y="2109"/>
                  </a:moveTo>
                  <a:lnTo>
                    <a:pt x="3557" y="2388"/>
                  </a:lnTo>
                  <a:lnTo>
                    <a:pt x="3557" y="8123"/>
                  </a:lnTo>
                  <a:lnTo>
                    <a:pt x="1169" y="8123"/>
                  </a:lnTo>
                  <a:lnTo>
                    <a:pt x="1169" y="2388"/>
                  </a:lnTo>
                  <a:lnTo>
                    <a:pt x="1169" y="2109"/>
                  </a:lnTo>
                  <a:close/>
                  <a:moveTo>
                    <a:pt x="3278" y="8716"/>
                  </a:moveTo>
                  <a:lnTo>
                    <a:pt x="2982" y="13509"/>
                  </a:lnTo>
                  <a:lnTo>
                    <a:pt x="1744" y="13509"/>
                  </a:lnTo>
                  <a:lnTo>
                    <a:pt x="1535" y="8716"/>
                  </a:lnTo>
                  <a:close/>
                  <a:moveTo>
                    <a:pt x="2982" y="14154"/>
                  </a:moveTo>
                  <a:lnTo>
                    <a:pt x="2982" y="15095"/>
                  </a:lnTo>
                  <a:lnTo>
                    <a:pt x="3278" y="15897"/>
                  </a:lnTo>
                  <a:lnTo>
                    <a:pt x="2685" y="17205"/>
                  </a:lnTo>
                  <a:lnTo>
                    <a:pt x="2685" y="16194"/>
                  </a:lnTo>
                  <a:lnTo>
                    <a:pt x="2110" y="16194"/>
                  </a:lnTo>
                  <a:lnTo>
                    <a:pt x="2110" y="17205"/>
                  </a:lnTo>
                  <a:lnTo>
                    <a:pt x="1535" y="15897"/>
                  </a:lnTo>
                  <a:lnTo>
                    <a:pt x="1814" y="15095"/>
                  </a:lnTo>
                  <a:lnTo>
                    <a:pt x="1814" y="14154"/>
                  </a:lnTo>
                  <a:close/>
                  <a:moveTo>
                    <a:pt x="872" y="0"/>
                  </a:moveTo>
                  <a:lnTo>
                    <a:pt x="872" y="1517"/>
                  </a:lnTo>
                  <a:lnTo>
                    <a:pt x="1" y="1517"/>
                  </a:lnTo>
                  <a:lnTo>
                    <a:pt x="1" y="2109"/>
                  </a:lnTo>
                  <a:lnTo>
                    <a:pt x="576" y="2109"/>
                  </a:lnTo>
                  <a:lnTo>
                    <a:pt x="576" y="2388"/>
                  </a:lnTo>
                  <a:lnTo>
                    <a:pt x="576" y="8716"/>
                  </a:lnTo>
                  <a:lnTo>
                    <a:pt x="872" y="8716"/>
                  </a:lnTo>
                  <a:lnTo>
                    <a:pt x="1169" y="13875"/>
                  </a:lnTo>
                  <a:lnTo>
                    <a:pt x="1169" y="14956"/>
                  </a:lnTo>
                  <a:lnTo>
                    <a:pt x="872" y="15967"/>
                  </a:lnTo>
                  <a:lnTo>
                    <a:pt x="2406" y="19750"/>
                  </a:lnTo>
                  <a:lnTo>
                    <a:pt x="3923" y="15967"/>
                  </a:lnTo>
                  <a:lnTo>
                    <a:pt x="3557" y="14956"/>
                  </a:lnTo>
                  <a:lnTo>
                    <a:pt x="3557" y="13875"/>
                  </a:lnTo>
                  <a:lnTo>
                    <a:pt x="3853" y="8716"/>
                  </a:lnTo>
                  <a:lnTo>
                    <a:pt x="4219" y="8716"/>
                  </a:lnTo>
                  <a:lnTo>
                    <a:pt x="4219" y="2388"/>
                  </a:lnTo>
                  <a:lnTo>
                    <a:pt x="4219" y="2109"/>
                  </a:lnTo>
                  <a:lnTo>
                    <a:pt x="4794" y="2109"/>
                  </a:lnTo>
                  <a:lnTo>
                    <a:pt x="4794" y="6310"/>
                  </a:lnTo>
                  <a:lnTo>
                    <a:pt x="5370" y="6310"/>
                  </a:lnTo>
                  <a:lnTo>
                    <a:pt x="5370" y="1517"/>
                  </a:lnTo>
                  <a:lnTo>
                    <a:pt x="3853" y="1517"/>
                  </a:lnTo>
                  <a:lnTo>
                    <a:pt x="392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39"/>
            <p:cNvSpPr/>
            <p:nvPr/>
          </p:nvSpPr>
          <p:spPr>
            <a:xfrm>
              <a:off x="7855588" y="3507225"/>
              <a:ext cx="45775" cy="16150"/>
            </a:xfrm>
            <a:custGeom>
              <a:avLst/>
              <a:gdLst/>
              <a:ahLst/>
              <a:cxnLst/>
              <a:rect l="l" t="t" r="r" b="b"/>
              <a:pathLst>
                <a:path w="1831" h="646" extrusionOk="0">
                  <a:moveTo>
                    <a:pt x="1" y="1"/>
                  </a:moveTo>
                  <a:lnTo>
                    <a:pt x="1" y="646"/>
                  </a:lnTo>
                  <a:lnTo>
                    <a:pt x="1831" y="646"/>
                  </a:lnTo>
                  <a:lnTo>
                    <a:pt x="183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4" name="Google Shape;994;p39"/>
          <p:cNvGrpSpPr/>
          <p:nvPr/>
        </p:nvGrpSpPr>
        <p:grpSpPr>
          <a:xfrm rot="5400000">
            <a:off x="2650279" y="1297774"/>
            <a:ext cx="164183" cy="756719"/>
            <a:chOff x="1202963" y="4060675"/>
            <a:chExt cx="107225" cy="494200"/>
          </a:xfrm>
        </p:grpSpPr>
        <p:grpSp>
          <p:nvGrpSpPr>
            <p:cNvPr id="995" name="Google Shape;995;p39"/>
            <p:cNvGrpSpPr/>
            <p:nvPr/>
          </p:nvGrpSpPr>
          <p:grpSpPr>
            <a:xfrm>
              <a:off x="1202963" y="4060675"/>
              <a:ext cx="107225" cy="475900"/>
              <a:chOff x="1202963" y="4060675"/>
              <a:chExt cx="107225" cy="475900"/>
            </a:xfrm>
          </p:grpSpPr>
          <p:sp>
            <p:nvSpPr>
              <p:cNvPr id="996" name="Google Shape;996;p39"/>
              <p:cNvSpPr/>
              <p:nvPr/>
            </p:nvSpPr>
            <p:spPr>
              <a:xfrm>
                <a:off x="1240888" y="4491225"/>
                <a:ext cx="30950" cy="45350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814" extrusionOk="0">
                    <a:moveTo>
                      <a:pt x="296" y="0"/>
                    </a:moveTo>
                    <a:lnTo>
                      <a:pt x="0" y="297"/>
                    </a:lnTo>
                    <a:lnTo>
                      <a:pt x="593" y="1813"/>
                    </a:lnTo>
                    <a:lnTo>
                      <a:pt x="1238" y="297"/>
                    </a:lnTo>
                    <a:lnTo>
                      <a:pt x="941" y="0"/>
                    </a:lnTo>
                    <a:close/>
                  </a:path>
                </a:pathLst>
              </a:custGeom>
              <a:solidFill>
                <a:srgbClr val="A4C5E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7" name="Google Shape;997;p39"/>
              <p:cNvSpPr/>
              <p:nvPr/>
            </p:nvSpPr>
            <p:spPr>
              <a:xfrm>
                <a:off x="1209938" y="4429325"/>
                <a:ext cx="92850" cy="61925"/>
              </a:xfrm>
              <a:custGeom>
                <a:avLst/>
                <a:gdLst/>
                <a:ahLst/>
                <a:cxnLst/>
                <a:rect l="l" t="t" r="r" b="b"/>
                <a:pathLst>
                  <a:path w="3714" h="2477" extrusionOk="0">
                    <a:moveTo>
                      <a:pt x="297" y="1"/>
                    </a:moveTo>
                    <a:lnTo>
                      <a:pt x="1" y="594"/>
                    </a:lnTo>
                    <a:lnTo>
                      <a:pt x="1238" y="2476"/>
                    </a:lnTo>
                    <a:lnTo>
                      <a:pt x="2476" y="2476"/>
                    </a:lnTo>
                    <a:lnTo>
                      <a:pt x="2772" y="2110"/>
                    </a:lnTo>
                    <a:lnTo>
                      <a:pt x="371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8" name="Google Shape;998;p39"/>
              <p:cNvSpPr/>
              <p:nvPr/>
            </p:nvSpPr>
            <p:spPr>
              <a:xfrm>
                <a:off x="1209938" y="4068075"/>
                <a:ext cx="92850" cy="47100"/>
              </a:xfrm>
              <a:custGeom>
                <a:avLst/>
                <a:gdLst/>
                <a:ahLst/>
                <a:cxnLst/>
                <a:rect l="l" t="t" r="r" b="b"/>
                <a:pathLst>
                  <a:path w="3714" h="1884" extrusionOk="0">
                    <a:moveTo>
                      <a:pt x="1" y="1"/>
                    </a:moveTo>
                    <a:lnTo>
                      <a:pt x="1" y="1883"/>
                    </a:lnTo>
                    <a:lnTo>
                      <a:pt x="3713" y="1883"/>
                    </a:lnTo>
                    <a:lnTo>
                      <a:pt x="371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9" name="Google Shape;999;p39"/>
              <p:cNvSpPr/>
              <p:nvPr/>
            </p:nvSpPr>
            <p:spPr>
              <a:xfrm>
                <a:off x="1279238" y="4115150"/>
                <a:ext cx="23550" cy="307250"/>
              </a:xfrm>
              <a:custGeom>
                <a:avLst/>
                <a:gdLst/>
                <a:ahLst/>
                <a:cxnLst/>
                <a:rect l="l" t="t" r="r" b="b"/>
                <a:pathLst>
                  <a:path w="942" h="12290" extrusionOk="0">
                    <a:moveTo>
                      <a:pt x="0" y="0"/>
                    </a:moveTo>
                    <a:lnTo>
                      <a:pt x="0" y="12289"/>
                    </a:lnTo>
                    <a:lnTo>
                      <a:pt x="941" y="12289"/>
                    </a:lnTo>
                    <a:lnTo>
                      <a:pt x="94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0" name="Google Shape;1000;p39"/>
              <p:cNvSpPr/>
              <p:nvPr/>
            </p:nvSpPr>
            <p:spPr>
              <a:xfrm>
                <a:off x="1209938" y="4115150"/>
                <a:ext cx="24000" cy="307250"/>
              </a:xfrm>
              <a:custGeom>
                <a:avLst/>
                <a:gdLst/>
                <a:ahLst/>
                <a:cxnLst/>
                <a:rect l="l" t="t" r="r" b="b"/>
                <a:pathLst>
                  <a:path w="960" h="12290" extrusionOk="0">
                    <a:moveTo>
                      <a:pt x="1" y="0"/>
                    </a:moveTo>
                    <a:lnTo>
                      <a:pt x="1" y="12289"/>
                    </a:lnTo>
                    <a:lnTo>
                      <a:pt x="959" y="12289"/>
                    </a:lnTo>
                    <a:lnTo>
                      <a:pt x="959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1" name="Google Shape;1001;p39"/>
              <p:cNvSpPr/>
              <p:nvPr/>
            </p:nvSpPr>
            <p:spPr>
              <a:xfrm>
                <a:off x="1233913" y="4115150"/>
                <a:ext cx="45350" cy="314200"/>
              </a:xfrm>
              <a:custGeom>
                <a:avLst/>
                <a:gdLst/>
                <a:ahLst/>
                <a:cxnLst/>
                <a:rect l="l" t="t" r="r" b="b"/>
                <a:pathLst>
                  <a:path w="1814" h="12568" extrusionOk="0">
                    <a:moveTo>
                      <a:pt x="0" y="0"/>
                    </a:moveTo>
                    <a:lnTo>
                      <a:pt x="0" y="12568"/>
                    </a:lnTo>
                    <a:lnTo>
                      <a:pt x="1813" y="12568"/>
                    </a:lnTo>
                    <a:lnTo>
                      <a:pt x="181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2" name="Google Shape;1002;p39"/>
              <p:cNvSpPr/>
              <p:nvPr/>
            </p:nvSpPr>
            <p:spPr>
              <a:xfrm>
                <a:off x="1202963" y="4106425"/>
                <a:ext cx="107225" cy="16150"/>
              </a:xfrm>
              <a:custGeom>
                <a:avLst/>
                <a:gdLst/>
                <a:ahLst/>
                <a:cxnLst/>
                <a:rect l="l" t="t" r="r" b="b"/>
                <a:pathLst>
                  <a:path w="4289" h="646" extrusionOk="0">
                    <a:moveTo>
                      <a:pt x="1" y="1"/>
                    </a:moveTo>
                    <a:lnTo>
                      <a:pt x="1" y="645"/>
                    </a:lnTo>
                    <a:lnTo>
                      <a:pt x="4289" y="645"/>
                    </a:lnTo>
                    <a:lnTo>
                      <a:pt x="4289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3" name="Google Shape;1003;p39"/>
              <p:cNvSpPr/>
              <p:nvPr/>
            </p:nvSpPr>
            <p:spPr>
              <a:xfrm>
                <a:off x="1202963" y="4060675"/>
                <a:ext cx="107225" cy="38375"/>
              </a:xfrm>
              <a:custGeom>
                <a:avLst/>
                <a:gdLst/>
                <a:ahLst/>
                <a:cxnLst/>
                <a:rect l="l" t="t" r="r" b="b"/>
                <a:pathLst>
                  <a:path w="4289" h="1535" extrusionOk="0">
                    <a:moveTo>
                      <a:pt x="1" y="0"/>
                    </a:moveTo>
                    <a:lnTo>
                      <a:pt x="1" y="1534"/>
                    </a:lnTo>
                    <a:lnTo>
                      <a:pt x="576" y="1534"/>
                    </a:lnTo>
                    <a:lnTo>
                      <a:pt x="576" y="593"/>
                    </a:lnTo>
                    <a:lnTo>
                      <a:pt x="3696" y="593"/>
                    </a:lnTo>
                    <a:lnTo>
                      <a:pt x="3696" y="1534"/>
                    </a:lnTo>
                    <a:lnTo>
                      <a:pt x="4289" y="1534"/>
                    </a:lnTo>
                    <a:lnTo>
                      <a:pt x="428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04" name="Google Shape;1004;p39"/>
            <p:cNvSpPr/>
            <p:nvPr/>
          </p:nvSpPr>
          <p:spPr>
            <a:xfrm>
              <a:off x="1202963" y="4129950"/>
              <a:ext cx="107225" cy="424925"/>
            </a:xfrm>
            <a:custGeom>
              <a:avLst/>
              <a:gdLst/>
              <a:ahLst/>
              <a:cxnLst/>
              <a:rect l="l" t="t" r="r" b="b"/>
              <a:pathLst>
                <a:path w="4289" h="16997" extrusionOk="0">
                  <a:moveTo>
                    <a:pt x="3051" y="12046"/>
                  </a:moveTo>
                  <a:lnTo>
                    <a:pt x="3626" y="12412"/>
                  </a:lnTo>
                  <a:lnTo>
                    <a:pt x="2755" y="14085"/>
                  </a:lnTo>
                  <a:lnTo>
                    <a:pt x="1447" y="14085"/>
                  </a:lnTo>
                  <a:lnTo>
                    <a:pt x="646" y="12412"/>
                  </a:lnTo>
                  <a:lnTo>
                    <a:pt x="1238" y="12046"/>
                  </a:lnTo>
                  <a:lnTo>
                    <a:pt x="2110" y="12638"/>
                  </a:lnTo>
                  <a:lnTo>
                    <a:pt x="3051" y="12046"/>
                  </a:lnTo>
                  <a:close/>
                  <a:moveTo>
                    <a:pt x="2546" y="14748"/>
                  </a:moveTo>
                  <a:lnTo>
                    <a:pt x="2110" y="15532"/>
                  </a:lnTo>
                  <a:lnTo>
                    <a:pt x="1744" y="14748"/>
                  </a:lnTo>
                  <a:close/>
                  <a:moveTo>
                    <a:pt x="1" y="1"/>
                  </a:moveTo>
                  <a:lnTo>
                    <a:pt x="1" y="12342"/>
                  </a:lnTo>
                  <a:lnTo>
                    <a:pt x="2110" y="16996"/>
                  </a:lnTo>
                  <a:lnTo>
                    <a:pt x="4289" y="12342"/>
                  </a:lnTo>
                  <a:lnTo>
                    <a:pt x="4289" y="1"/>
                  </a:lnTo>
                  <a:lnTo>
                    <a:pt x="3696" y="1"/>
                  </a:lnTo>
                  <a:lnTo>
                    <a:pt x="3696" y="11697"/>
                  </a:lnTo>
                  <a:lnTo>
                    <a:pt x="3330" y="11470"/>
                  </a:lnTo>
                  <a:lnTo>
                    <a:pt x="3330" y="1"/>
                  </a:lnTo>
                  <a:lnTo>
                    <a:pt x="2755" y="1"/>
                  </a:lnTo>
                  <a:lnTo>
                    <a:pt x="2755" y="11470"/>
                  </a:lnTo>
                  <a:lnTo>
                    <a:pt x="2110" y="11906"/>
                  </a:lnTo>
                  <a:lnTo>
                    <a:pt x="1517" y="11470"/>
                  </a:lnTo>
                  <a:lnTo>
                    <a:pt x="1517" y="1"/>
                  </a:lnTo>
                  <a:lnTo>
                    <a:pt x="942" y="1"/>
                  </a:lnTo>
                  <a:lnTo>
                    <a:pt x="942" y="11470"/>
                  </a:lnTo>
                  <a:lnTo>
                    <a:pt x="576" y="11697"/>
                  </a:lnTo>
                  <a:lnTo>
                    <a:pt x="57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5" name="Google Shape;1005;p39"/>
          <p:cNvGrpSpPr/>
          <p:nvPr/>
        </p:nvGrpSpPr>
        <p:grpSpPr>
          <a:xfrm>
            <a:off x="2326253" y="3081686"/>
            <a:ext cx="812235" cy="326672"/>
            <a:chOff x="3220188" y="2757250"/>
            <a:chExt cx="492025" cy="197875"/>
          </a:xfrm>
        </p:grpSpPr>
        <p:sp>
          <p:nvSpPr>
            <p:cNvPr id="1006" name="Google Shape;1006;p39"/>
            <p:cNvSpPr/>
            <p:nvPr/>
          </p:nvSpPr>
          <p:spPr>
            <a:xfrm>
              <a:off x="3258113" y="2871425"/>
              <a:ext cx="169100" cy="76300"/>
            </a:xfrm>
            <a:custGeom>
              <a:avLst/>
              <a:gdLst/>
              <a:ahLst/>
              <a:cxnLst/>
              <a:rect l="l" t="t" r="r" b="b"/>
              <a:pathLst>
                <a:path w="6764" h="3052" extrusionOk="0">
                  <a:moveTo>
                    <a:pt x="0" y="1"/>
                  </a:moveTo>
                  <a:lnTo>
                    <a:pt x="0" y="3051"/>
                  </a:lnTo>
                  <a:lnTo>
                    <a:pt x="6764" y="3051"/>
                  </a:lnTo>
                  <a:lnTo>
                    <a:pt x="676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39"/>
            <p:cNvSpPr/>
            <p:nvPr/>
          </p:nvSpPr>
          <p:spPr>
            <a:xfrm>
              <a:off x="3505188" y="2871425"/>
              <a:ext cx="169125" cy="76300"/>
            </a:xfrm>
            <a:custGeom>
              <a:avLst/>
              <a:gdLst/>
              <a:ahLst/>
              <a:cxnLst/>
              <a:rect l="l" t="t" r="r" b="b"/>
              <a:pathLst>
                <a:path w="6765" h="3052" extrusionOk="0">
                  <a:moveTo>
                    <a:pt x="1" y="1"/>
                  </a:moveTo>
                  <a:lnTo>
                    <a:pt x="1" y="3051"/>
                  </a:lnTo>
                  <a:lnTo>
                    <a:pt x="6764" y="3051"/>
                  </a:lnTo>
                  <a:lnTo>
                    <a:pt x="676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39"/>
            <p:cNvSpPr/>
            <p:nvPr/>
          </p:nvSpPr>
          <p:spPr>
            <a:xfrm>
              <a:off x="3258113" y="2871425"/>
              <a:ext cx="76275" cy="76300"/>
            </a:xfrm>
            <a:custGeom>
              <a:avLst/>
              <a:gdLst/>
              <a:ahLst/>
              <a:cxnLst/>
              <a:rect l="l" t="t" r="r" b="b"/>
              <a:pathLst>
                <a:path w="3051" h="3052" extrusionOk="0">
                  <a:moveTo>
                    <a:pt x="0" y="1"/>
                  </a:moveTo>
                  <a:lnTo>
                    <a:pt x="0" y="3051"/>
                  </a:lnTo>
                  <a:lnTo>
                    <a:pt x="3051" y="3051"/>
                  </a:lnTo>
                  <a:lnTo>
                    <a:pt x="305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39"/>
            <p:cNvSpPr/>
            <p:nvPr/>
          </p:nvSpPr>
          <p:spPr>
            <a:xfrm>
              <a:off x="3505188" y="2871425"/>
              <a:ext cx="76300" cy="76300"/>
            </a:xfrm>
            <a:custGeom>
              <a:avLst/>
              <a:gdLst/>
              <a:ahLst/>
              <a:cxnLst/>
              <a:rect l="l" t="t" r="r" b="b"/>
              <a:pathLst>
                <a:path w="3052" h="3052" extrusionOk="0">
                  <a:moveTo>
                    <a:pt x="1" y="1"/>
                  </a:moveTo>
                  <a:lnTo>
                    <a:pt x="1" y="3051"/>
                  </a:lnTo>
                  <a:lnTo>
                    <a:pt x="3051" y="3051"/>
                  </a:lnTo>
                  <a:lnTo>
                    <a:pt x="305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39"/>
            <p:cNvSpPr/>
            <p:nvPr/>
          </p:nvSpPr>
          <p:spPr>
            <a:xfrm>
              <a:off x="3220188" y="2864450"/>
              <a:ext cx="37950" cy="12675"/>
            </a:xfrm>
            <a:custGeom>
              <a:avLst/>
              <a:gdLst/>
              <a:ahLst/>
              <a:cxnLst/>
              <a:rect l="l" t="t" r="r" b="b"/>
              <a:pathLst>
                <a:path w="1518" h="507" extrusionOk="0">
                  <a:moveTo>
                    <a:pt x="1" y="1"/>
                  </a:moveTo>
                  <a:lnTo>
                    <a:pt x="1" y="506"/>
                  </a:lnTo>
                  <a:lnTo>
                    <a:pt x="1517" y="506"/>
                  </a:lnTo>
                  <a:lnTo>
                    <a:pt x="15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39"/>
            <p:cNvSpPr/>
            <p:nvPr/>
          </p:nvSpPr>
          <p:spPr>
            <a:xfrm>
              <a:off x="3674288" y="2864450"/>
              <a:ext cx="37925" cy="12675"/>
            </a:xfrm>
            <a:custGeom>
              <a:avLst/>
              <a:gdLst/>
              <a:ahLst/>
              <a:cxnLst/>
              <a:rect l="l" t="t" r="r" b="b"/>
              <a:pathLst>
                <a:path w="1517" h="507" extrusionOk="0">
                  <a:moveTo>
                    <a:pt x="0" y="1"/>
                  </a:moveTo>
                  <a:lnTo>
                    <a:pt x="0" y="506"/>
                  </a:lnTo>
                  <a:lnTo>
                    <a:pt x="1517" y="506"/>
                  </a:lnTo>
                  <a:lnTo>
                    <a:pt x="15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39"/>
            <p:cNvSpPr/>
            <p:nvPr/>
          </p:nvSpPr>
          <p:spPr>
            <a:xfrm>
              <a:off x="3251138" y="2864450"/>
              <a:ext cx="430125" cy="90675"/>
            </a:xfrm>
            <a:custGeom>
              <a:avLst/>
              <a:gdLst/>
              <a:ahLst/>
              <a:cxnLst/>
              <a:rect l="l" t="t" r="r" b="b"/>
              <a:pathLst>
                <a:path w="17205" h="3627" extrusionOk="0">
                  <a:moveTo>
                    <a:pt x="6816" y="506"/>
                  </a:moveTo>
                  <a:lnTo>
                    <a:pt x="6816" y="3121"/>
                  </a:lnTo>
                  <a:lnTo>
                    <a:pt x="576" y="3121"/>
                  </a:lnTo>
                  <a:lnTo>
                    <a:pt x="576" y="506"/>
                  </a:lnTo>
                  <a:close/>
                  <a:moveTo>
                    <a:pt x="16699" y="506"/>
                  </a:moveTo>
                  <a:lnTo>
                    <a:pt x="16699" y="3121"/>
                  </a:lnTo>
                  <a:lnTo>
                    <a:pt x="10389" y="3121"/>
                  </a:lnTo>
                  <a:lnTo>
                    <a:pt x="10389" y="506"/>
                  </a:lnTo>
                  <a:close/>
                  <a:moveTo>
                    <a:pt x="0" y="1"/>
                  </a:moveTo>
                  <a:lnTo>
                    <a:pt x="0" y="3627"/>
                  </a:lnTo>
                  <a:lnTo>
                    <a:pt x="7339" y="3627"/>
                  </a:lnTo>
                  <a:lnTo>
                    <a:pt x="7339" y="1814"/>
                  </a:lnTo>
                  <a:cubicBezTo>
                    <a:pt x="7339" y="1082"/>
                    <a:pt x="7914" y="506"/>
                    <a:pt x="8646" y="506"/>
                  </a:cubicBezTo>
                  <a:cubicBezTo>
                    <a:pt x="9291" y="506"/>
                    <a:pt x="9866" y="1082"/>
                    <a:pt x="9866" y="1814"/>
                  </a:cubicBezTo>
                  <a:lnTo>
                    <a:pt x="9866" y="3627"/>
                  </a:lnTo>
                  <a:lnTo>
                    <a:pt x="17205" y="3627"/>
                  </a:lnTo>
                  <a:lnTo>
                    <a:pt x="17205" y="1"/>
                  </a:lnTo>
                  <a:lnTo>
                    <a:pt x="9866" y="1"/>
                  </a:lnTo>
                  <a:lnTo>
                    <a:pt x="9866" y="506"/>
                  </a:lnTo>
                  <a:cubicBezTo>
                    <a:pt x="9588" y="210"/>
                    <a:pt x="9082" y="1"/>
                    <a:pt x="8646" y="1"/>
                  </a:cubicBezTo>
                  <a:cubicBezTo>
                    <a:pt x="8123" y="1"/>
                    <a:pt x="7618" y="210"/>
                    <a:pt x="7339" y="506"/>
                  </a:cubicBezTo>
                  <a:lnTo>
                    <a:pt x="733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39"/>
            <p:cNvSpPr/>
            <p:nvPr/>
          </p:nvSpPr>
          <p:spPr>
            <a:xfrm>
              <a:off x="3221938" y="2757250"/>
              <a:ext cx="159950" cy="118125"/>
            </a:xfrm>
            <a:custGeom>
              <a:avLst/>
              <a:gdLst/>
              <a:ahLst/>
              <a:cxnLst/>
              <a:rect l="l" t="t" r="r" b="b"/>
              <a:pathLst>
                <a:path w="6398" h="4725" extrusionOk="0">
                  <a:moveTo>
                    <a:pt x="4428" y="1"/>
                  </a:moveTo>
                  <a:lnTo>
                    <a:pt x="0" y="4359"/>
                  </a:lnTo>
                  <a:lnTo>
                    <a:pt x="436" y="4725"/>
                  </a:lnTo>
                  <a:lnTo>
                    <a:pt x="4655" y="506"/>
                  </a:lnTo>
                  <a:lnTo>
                    <a:pt x="6398" y="506"/>
                  </a:lnTo>
                  <a:lnTo>
                    <a:pt x="639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39"/>
            <p:cNvSpPr/>
            <p:nvPr/>
          </p:nvSpPr>
          <p:spPr>
            <a:xfrm>
              <a:off x="3550513" y="2757250"/>
              <a:ext cx="159950" cy="118125"/>
            </a:xfrm>
            <a:custGeom>
              <a:avLst/>
              <a:gdLst/>
              <a:ahLst/>
              <a:cxnLst/>
              <a:rect l="l" t="t" r="r" b="b"/>
              <a:pathLst>
                <a:path w="6398" h="4725" extrusionOk="0">
                  <a:moveTo>
                    <a:pt x="1" y="1"/>
                  </a:moveTo>
                  <a:lnTo>
                    <a:pt x="1" y="506"/>
                  </a:lnTo>
                  <a:lnTo>
                    <a:pt x="1744" y="506"/>
                  </a:lnTo>
                  <a:lnTo>
                    <a:pt x="6032" y="4725"/>
                  </a:lnTo>
                  <a:lnTo>
                    <a:pt x="6398" y="4359"/>
                  </a:lnTo>
                  <a:lnTo>
                    <a:pt x="197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39"/>
            <p:cNvSpPr/>
            <p:nvPr/>
          </p:nvSpPr>
          <p:spPr>
            <a:xfrm>
              <a:off x="3276413" y="2886250"/>
              <a:ext cx="43600" cy="43600"/>
            </a:xfrm>
            <a:custGeom>
              <a:avLst/>
              <a:gdLst/>
              <a:ahLst/>
              <a:cxnLst/>
              <a:rect l="l" t="t" r="r" b="b"/>
              <a:pathLst>
                <a:path w="1744" h="1744" extrusionOk="0">
                  <a:moveTo>
                    <a:pt x="1377" y="0"/>
                  </a:moveTo>
                  <a:lnTo>
                    <a:pt x="0" y="1378"/>
                  </a:lnTo>
                  <a:lnTo>
                    <a:pt x="366" y="1744"/>
                  </a:lnTo>
                  <a:lnTo>
                    <a:pt x="1743" y="349"/>
                  </a:lnTo>
                  <a:lnTo>
                    <a:pt x="137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39"/>
            <p:cNvSpPr/>
            <p:nvPr/>
          </p:nvSpPr>
          <p:spPr>
            <a:xfrm>
              <a:off x="3318238" y="2886250"/>
              <a:ext cx="45350" cy="43600"/>
            </a:xfrm>
            <a:custGeom>
              <a:avLst/>
              <a:gdLst/>
              <a:ahLst/>
              <a:cxnLst/>
              <a:rect l="l" t="t" r="r" b="b"/>
              <a:pathLst>
                <a:path w="1814" h="1744" extrusionOk="0">
                  <a:moveTo>
                    <a:pt x="1448" y="0"/>
                  </a:moveTo>
                  <a:lnTo>
                    <a:pt x="1" y="1378"/>
                  </a:lnTo>
                  <a:lnTo>
                    <a:pt x="437" y="1744"/>
                  </a:lnTo>
                  <a:lnTo>
                    <a:pt x="1814" y="349"/>
                  </a:lnTo>
                  <a:lnTo>
                    <a:pt x="144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39"/>
            <p:cNvSpPr/>
            <p:nvPr/>
          </p:nvSpPr>
          <p:spPr>
            <a:xfrm>
              <a:off x="3523488" y="2886250"/>
              <a:ext cx="43600" cy="43600"/>
            </a:xfrm>
            <a:custGeom>
              <a:avLst/>
              <a:gdLst/>
              <a:ahLst/>
              <a:cxnLst/>
              <a:rect l="l" t="t" r="r" b="b"/>
              <a:pathLst>
                <a:path w="1744" h="1744" extrusionOk="0">
                  <a:moveTo>
                    <a:pt x="1378" y="0"/>
                  </a:moveTo>
                  <a:lnTo>
                    <a:pt x="1" y="1378"/>
                  </a:lnTo>
                  <a:lnTo>
                    <a:pt x="367" y="1744"/>
                  </a:lnTo>
                  <a:lnTo>
                    <a:pt x="1744" y="349"/>
                  </a:lnTo>
                  <a:lnTo>
                    <a:pt x="137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39"/>
            <p:cNvSpPr/>
            <p:nvPr/>
          </p:nvSpPr>
          <p:spPr>
            <a:xfrm>
              <a:off x="3565338" y="2886250"/>
              <a:ext cx="45350" cy="43600"/>
            </a:xfrm>
            <a:custGeom>
              <a:avLst/>
              <a:gdLst/>
              <a:ahLst/>
              <a:cxnLst/>
              <a:rect l="l" t="t" r="r" b="b"/>
              <a:pathLst>
                <a:path w="1814" h="1744" extrusionOk="0">
                  <a:moveTo>
                    <a:pt x="1377" y="0"/>
                  </a:moveTo>
                  <a:lnTo>
                    <a:pt x="0" y="1378"/>
                  </a:lnTo>
                  <a:lnTo>
                    <a:pt x="349" y="1744"/>
                  </a:lnTo>
                  <a:lnTo>
                    <a:pt x="1813" y="349"/>
                  </a:lnTo>
                  <a:lnTo>
                    <a:pt x="137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30"/>
          <p:cNvSpPr txBox="1">
            <a:spLocks noGrp="1"/>
          </p:cNvSpPr>
          <p:nvPr>
            <p:ph type="ctrTitle"/>
          </p:nvPr>
        </p:nvSpPr>
        <p:spPr>
          <a:xfrm>
            <a:off x="2492100" y="2123475"/>
            <a:ext cx="4159800" cy="1124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SECTION</a:t>
            </a:r>
            <a:endParaRPr/>
          </a:p>
        </p:txBody>
      </p:sp>
      <p:sp>
        <p:nvSpPr>
          <p:cNvPr id="568" name="Google Shape;568;p30"/>
          <p:cNvSpPr txBox="1">
            <a:spLocks noGrp="1"/>
          </p:cNvSpPr>
          <p:nvPr>
            <p:ph type="subTitle" idx="1"/>
          </p:nvPr>
        </p:nvSpPr>
        <p:spPr>
          <a:xfrm>
            <a:off x="2492100" y="3323814"/>
            <a:ext cx="4159800" cy="336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ANALYSIS</a:t>
            </a:r>
            <a:r>
              <a:rPr lang="ar-EG" dirty="0"/>
              <a:t> </a:t>
            </a:r>
            <a:r>
              <a:rPr lang="en" dirty="0"/>
              <a:t>PHASES</a:t>
            </a:r>
            <a:endParaRPr lang="en-US" dirty="0"/>
          </a:p>
        </p:txBody>
      </p:sp>
      <p:sp>
        <p:nvSpPr>
          <p:cNvPr id="569" name="Google Shape;569;p30"/>
          <p:cNvSpPr txBox="1">
            <a:spLocks noGrp="1"/>
          </p:cNvSpPr>
          <p:nvPr>
            <p:ph type="title" idx="2"/>
          </p:nvPr>
        </p:nvSpPr>
        <p:spPr>
          <a:xfrm>
            <a:off x="2492100" y="1483386"/>
            <a:ext cx="4159800" cy="704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ar-EG" dirty="0"/>
              <a:t>3</a:t>
            </a:r>
            <a:endParaRPr dirty="0"/>
          </a:p>
        </p:txBody>
      </p:sp>
      <p:sp>
        <p:nvSpPr>
          <p:cNvPr id="570" name="Google Shape;570;p30"/>
          <p:cNvSpPr/>
          <p:nvPr/>
        </p:nvSpPr>
        <p:spPr>
          <a:xfrm>
            <a:off x="3655800" y="3866701"/>
            <a:ext cx="1832405" cy="244805"/>
          </a:xfrm>
          <a:custGeom>
            <a:avLst/>
            <a:gdLst/>
            <a:ahLst/>
            <a:cxnLst/>
            <a:rect l="l" t="t" r="r" b="b"/>
            <a:pathLst>
              <a:path w="55866" h="7463" extrusionOk="0">
                <a:moveTo>
                  <a:pt x="16082" y="0"/>
                </a:moveTo>
                <a:cubicBezTo>
                  <a:pt x="15991" y="0"/>
                  <a:pt x="15916" y="25"/>
                  <a:pt x="15866" y="75"/>
                </a:cubicBezTo>
                <a:lnTo>
                  <a:pt x="8247" y="6542"/>
                </a:lnTo>
                <a:lnTo>
                  <a:pt x="728" y="75"/>
                </a:lnTo>
                <a:cubicBezTo>
                  <a:pt x="634" y="34"/>
                  <a:pt x="528" y="10"/>
                  <a:pt x="428" y="10"/>
                </a:cubicBezTo>
                <a:cubicBezTo>
                  <a:pt x="287" y="10"/>
                  <a:pt x="160" y="58"/>
                  <a:pt x="101" y="176"/>
                </a:cubicBezTo>
                <a:cubicBezTo>
                  <a:pt x="1" y="276"/>
                  <a:pt x="1" y="602"/>
                  <a:pt x="101" y="702"/>
                </a:cubicBezTo>
                <a:lnTo>
                  <a:pt x="8021" y="7369"/>
                </a:lnTo>
                <a:cubicBezTo>
                  <a:pt x="8084" y="7431"/>
                  <a:pt x="8165" y="7463"/>
                  <a:pt x="8256" y="7463"/>
                </a:cubicBezTo>
                <a:cubicBezTo>
                  <a:pt x="8347" y="7463"/>
                  <a:pt x="8447" y="7431"/>
                  <a:pt x="8547" y="7369"/>
                </a:cubicBezTo>
                <a:lnTo>
                  <a:pt x="16066" y="1003"/>
                </a:lnTo>
                <a:lnTo>
                  <a:pt x="23685" y="7369"/>
                </a:lnTo>
                <a:cubicBezTo>
                  <a:pt x="23748" y="7431"/>
                  <a:pt x="23854" y="7463"/>
                  <a:pt x="23958" y="7463"/>
                </a:cubicBezTo>
                <a:cubicBezTo>
                  <a:pt x="24061" y="7463"/>
                  <a:pt x="24161" y="7431"/>
                  <a:pt x="24212" y="7369"/>
                </a:cubicBezTo>
                <a:lnTo>
                  <a:pt x="31831" y="1003"/>
                </a:lnTo>
                <a:lnTo>
                  <a:pt x="39349" y="7369"/>
                </a:lnTo>
                <a:cubicBezTo>
                  <a:pt x="39462" y="7431"/>
                  <a:pt x="39569" y="7463"/>
                  <a:pt x="39672" y="7463"/>
                </a:cubicBezTo>
                <a:cubicBezTo>
                  <a:pt x="39776" y="7463"/>
                  <a:pt x="39876" y="7431"/>
                  <a:pt x="39976" y="7369"/>
                </a:cubicBezTo>
                <a:lnTo>
                  <a:pt x="47495" y="1003"/>
                </a:lnTo>
                <a:lnTo>
                  <a:pt x="55139" y="7369"/>
                </a:lnTo>
                <a:cubicBezTo>
                  <a:pt x="55225" y="7422"/>
                  <a:pt x="55310" y="7453"/>
                  <a:pt x="55388" y="7453"/>
                </a:cubicBezTo>
                <a:cubicBezTo>
                  <a:pt x="55493" y="7453"/>
                  <a:pt x="55583" y="7398"/>
                  <a:pt x="55640" y="7268"/>
                </a:cubicBezTo>
                <a:cubicBezTo>
                  <a:pt x="55866" y="7168"/>
                  <a:pt x="55866" y="6867"/>
                  <a:pt x="55640" y="6742"/>
                </a:cubicBezTo>
                <a:lnTo>
                  <a:pt x="47821" y="75"/>
                </a:lnTo>
                <a:cubicBezTo>
                  <a:pt x="47720" y="25"/>
                  <a:pt x="47614" y="0"/>
                  <a:pt x="47520" y="0"/>
                </a:cubicBezTo>
                <a:cubicBezTo>
                  <a:pt x="47426" y="0"/>
                  <a:pt x="47345" y="25"/>
                  <a:pt x="47294" y="75"/>
                </a:cubicBezTo>
                <a:lnTo>
                  <a:pt x="39675" y="6542"/>
                </a:lnTo>
                <a:lnTo>
                  <a:pt x="32056" y="75"/>
                </a:lnTo>
                <a:cubicBezTo>
                  <a:pt x="32006" y="25"/>
                  <a:pt x="31925" y="0"/>
                  <a:pt x="31831" y="0"/>
                </a:cubicBezTo>
                <a:cubicBezTo>
                  <a:pt x="31737" y="0"/>
                  <a:pt x="31630" y="25"/>
                  <a:pt x="31530" y="75"/>
                </a:cubicBezTo>
                <a:lnTo>
                  <a:pt x="24011" y="6542"/>
                </a:lnTo>
                <a:lnTo>
                  <a:pt x="16392" y="75"/>
                </a:lnTo>
                <a:cubicBezTo>
                  <a:pt x="16279" y="25"/>
                  <a:pt x="16173" y="0"/>
                  <a:pt x="160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71" name="Google Shape;571;p30"/>
          <p:cNvGrpSpPr/>
          <p:nvPr/>
        </p:nvGrpSpPr>
        <p:grpSpPr>
          <a:xfrm rot="10667963">
            <a:off x="7458206" y="1380526"/>
            <a:ext cx="1385983" cy="2705355"/>
            <a:chOff x="409722" y="228600"/>
            <a:chExt cx="1385931" cy="2705253"/>
          </a:xfrm>
        </p:grpSpPr>
        <p:grpSp>
          <p:nvGrpSpPr>
            <p:cNvPr id="572" name="Google Shape;572;p30"/>
            <p:cNvGrpSpPr/>
            <p:nvPr/>
          </p:nvGrpSpPr>
          <p:grpSpPr>
            <a:xfrm rot="-617154" flipH="1">
              <a:off x="575967" y="402323"/>
              <a:ext cx="1053440" cy="2450002"/>
              <a:chOff x="3817855" y="1437512"/>
              <a:chExt cx="541146" cy="1128254"/>
            </a:xfrm>
          </p:grpSpPr>
          <p:sp>
            <p:nvSpPr>
              <p:cNvPr id="573" name="Google Shape;573;p30"/>
              <p:cNvSpPr/>
              <p:nvPr/>
            </p:nvSpPr>
            <p:spPr>
              <a:xfrm>
                <a:off x="3817855" y="1437512"/>
                <a:ext cx="541146" cy="1128254"/>
              </a:xfrm>
              <a:custGeom>
                <a:avLst/>
                <a:gdLst/>
                <a:ahLst/>
                <a:cxnLst/>
                <a:rect l="l" t="t" r="r" b="b"/>
                <a:pathLst>
                  <a:path w="28598" h="59625" extrusionOk="0">
                    <a:moveTo>
                      <a:pt x="101" y="0"/>
                    </a:moveTo>
                    <a:lnTo>
                      <a:pt x="1" y="426"/>
                    </a:lnTo>
                    <a:cubicBezTo>
                      <a:pt x="16066" y="3359"/>
                      <a:pt x="28197" y="17344"/>
                      <a:pt x="28197" y="34161"/>
                    </a:cubicBezTo>
                    <a:lnTo>
                      <a:pt x="28197" y="34462"/>
                    </a:lnTo>
                    <a:cubicBezTo>
                      <a:pt x="28096" y="44286"/>
                      <a:pt x="23911" y="53058"/>
                      <a:pt x="17219" y="59324"/>
                    </a:cubicBezTo>
                    <a:lnTo>
                      <a:pt x="17545" y="59625"/>
                    </a:lnTo>
                    <a:cubicBezTo>
                      <a:pt x="24212" y="53359"/>
                      <a:pt x="28497" y="44386"/>
                      <a:pt x="28598" y="34462"/>
                    </a:cubicBezTo>
                    <a:lnTo>
                      <a:pt x="28598" y="34161"/>
                    </a:lnTo>
                    <a:cubicBezTo>
                      <a:pt x="28598" y="17143"/>
                      <a:pt x="16292" y="2933"/>
                      <a:pt x="10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" name="Google Shape;574;p30"/>
              <p:cNvSpPr/>
              <p:nvPr/>
            </p:nvSpPr>
            <p:spPr>
              <a:xfrm>
                <a:off x="3985754" y="1615346"/>
                <a:ext cx="39378" cy="29898"/>
              </a:xfrm>
              <a:custGeom>
                <a:avLst/>
                <a:gdLst/>
                <a:ahLst/>
                <a:cxnLst/>
                <a:rect l="l" t="t" r="r" b="b"/>
                <a:pathLst>
                  <a:path w="2081" h="1580" extrusionOk="0">
                    <a:moveTo>
                      <a:pt x="1053" y="1"/>
                    </a:moveTo>
                    <a:cubicBezTo>
                      <a:pt x="0" y="1"/>
                      <a:pt x="0" y="1580"/>
                      <a:pt x="1053" y="1580"/>
                    </a:cubicBezTo>
                    <a:cubicBezTo>
                      <a:pt x="2080" y="1580"/>
                      <a:pt x="2080" y="1"/>
                      <a:pt x="10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75" name="Google Shape;575;p30"/>
            <p:cNvSpPr/>
            <p:nvPr/>
          </p:nvSpPr>
          <p:spPr>
            <a:xfrm>
              <a:off x="1419225" y="228600"/>
              <a:ext cx="142800" cy="142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6" name="Google Shape;576;p30"/>
          <p:cNvGrpSpPr/>
          <p:nvPr/>
        </p:nvGrpSpPr>
        <p:grpSpPr>
          <a:xfrm rot="-230834">
            <a:off x="262018" y="1063686"/>
            <a:ext cx="1386005" cy="2705399"/>
            <a:chOff x="409722" y="228600"/>
            <a:chExt cx="1385931" cy="2705253"/>
          </a:xfrm>
        </p:grpSpPr>
        <p:grpSp>
          <p:nvGrpSpPr>
            <p:cNvPr id="577" name="Google Shape;577;p30"/>
            <p:cNvGrpSpPr/>
            <p:nvPr/>
          </p:nvGrpSpPr>
          <p:grpSpPr>
            <a:xfrm rot="-617154" flipH="1">
              <a:off x="575967" y="402323"/>
              <a:ext cx="1053440" cy="2450002"/>
              <a:chOff x="3817855" y="1437512"/>
              <a:chExt cx="541146" cy="1128254"/>
            </a:xfrm>
          </p:grpSpPr>
          <p:sp>
            <p:nvSpPr>
              <p:cNvPr id="578" name="Google Shape;578;p30"/>
              <p:cNvSpPr/>
              <p:nvPr/>
            </p:nvSpPr>
            <p:spPr>
              <a:xfrm>
                <a:off x="3817855" y="1437512"/>
                <a:ext cx="541146" cy="1128254"/>
              </a:xfrm>
              <a:custGeom>
                <a:avLst/>
                <a:gdLst/>
                <a:ahLst/>
                <a:cxnLst/>
                <a:rect l="l" t="t" r="r" b="b"/>
                <a:pathLst>
                  <a:path w="28598" h="59625" extrusionOk="0">
                    <a:moveTo>
                      <a:pt x="101" y="0"/>
                    </a:moveTo>
                    <a:lnTo>
                      <a:pt x="1" y="426"/>
                    </a:lnTo>
                    <a:cubicBezTo>
                      <a:pt x="16066" y="3359"/>
                      <a:pt x="28197" y="17344"/>
                      <a:pt x="28197" y="34161"/>
                    </a:cubicBezTo>
                    <a:lnTo>
                      <a:pt x="28197" y="34462"/>
                    </a:lnTo>
                    <a:cubicBezTo>
                      <a:pt x="28096" y="44286"/>
                      <a:pt x="23911" y="53058"/>
                      <a:pt x="17219" y="59324"/>
                    </a:cubicBezTo>
                    <a:lnTo>
                      <a:pt x="17545" y="59625"/>
                    </a:lnTo>
                    <a:cubicBezTo>
                      <a:pt x="24212" y="53359"/>
                      <a:pt x="28497" y="44386"/>
                      <a:pt x="28598" y="34462"/>
                    </a:cubicBezTo>
                    <a:lnTo>
                      <a:pt x="28598" y="34161"/>
                    </a:lnTo>
                    <a:cubicBezTo>
                      <a:pt x="28598" y="17143"/>
                      <a:pt x="16292" y="2933"/>
                      <a:pt x="10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" name="Google Shape;579;p30"/>
              <p:cNvSpPr/>
              <p:nvPr/>
            </p:nvSpPr>
            <p:spPr>
              <a:xfrm>
                <a:off x="3985754" y="1615346"/>
                <a:ext cx="39378" cy="29898"/>
              </a:xfrm>
              <a:custGeom>
                <a:avLst/>
                <a:gdLst/>
                <a:ahLst/>
                <a:cxnLst/>
                <a:rect l="l" t="t" r="r" b="b"/>
                <a:pathLst>
                  <a:path w="2081" h="1580" extrusionOk="0">
                    <a:moveTo>
                      <a:pt x="1053" y="1"/>
                    </a:moveTo>
                    <a:cubicBezTo>
                      <a:pt x="0" y="1"/>
                      <a:pt x="0" y="1580"/>
                      <a:pt x="1053" y="1580"/>
                    </a:cubicBezTo>
                    <a:cubicBezTo>
                      <a:pt x="2080" y="1580"/>
                      <a:pt x="2080" y="1"/>
                      <a:pt x="10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80" name="Google Shape;580;p30"/>
            <p:cNvSpPr/>
            <p:nvPr/>
          </p:nvSpPr>
          <p:spPr>
            <a:xfrm>
              <a:off x="1419225" y="228600"/>
              <a:ext cx="142800" cy="142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09554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42"/>
          <p:cNvSpPr txBox="1">
            <a:spLocks noGrp="1"/>
          </p:cNvSpPr>
          <p:nvPr>
            <p:ph type="title"/>
          </p:nvPr>
        </p:nvSpPr>
        <p:spPr>
          <a:xfrm>
            <a:off x="2046600" y="1414500"/>
            <a:ext cx="5050800" cy="231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ANALYSIS</a:t>
            </a:r>
            <a:br>
              <a:rPr lang="en" dirty="0"/>
            </a:br>
            <a:r>
              <a:rPr lang="en" dirty="0"/>
              <a:t>PHASES</a:t>
            </a:r>
            <a:endParaRPr dirty="0"/>
          </a:p>
        </p:txBody>
      </p:sp>
      <p:grpSp>
        <p:nvGrpSpPr>
          <p:cNvPr id="1091" name="Google Shape;1091;p42"/>
          <p:cNvGrpSpPr/>
          <p:nvPr/>
        </p:nvGrpSpPr>
        <p:grpSpPr>
          <a:xfrm rot="-552712" flipH="1">
            <a:off x="1612704" y="1218981"/>
            <a:ext cx="1271811" cy="1019154"/>
            <a:chOff x="10049025" y="922900"/>
            <a:chExt cx="537625" cy="430800"/>
          </a:xfrm>
        </p:grpSpPr>
        <p:sp>
          <p:nvSpPr>
            <p:cNvPr id="1092" name="Google Shape;1092;p42"/>
            <p:cNvSpPr/>
            <p:nvPr/>
          </p:nvSpPr>
          <p:spPr>
            <a:xfrm>
              <a:off x="10056525" y="930425"/>
              <a:ext cx="521975" cy="331475"/>
            </a:xfrm>
            <a:custGeom>
              <a:avLst/>
              <a:gdLst/>
              <a:ahLst/>
              <a:cxnLst/>
              <a:rect l="l" t="t" r="r" b="b"/>
              <a:pathLst>
                <a:path w="20879" h="13259" extrusionOk="0">
                  <a:moveTo>
                    <a:pt x="14412" y="0"/>
                  </a:moveTo>
                  <a:lnTo>
                    <a:pt x="1" y="226"/>
                  </a:lnTo>
                  <a:cubicBezTo>
                    <a:pt x="1254" y="2506"/>
                    <a:pt x="2407" y="4812"/>
                    <a:pt x="3334" y="7218"/>
                  </a:cubicBezTo>
                  <a:lnTo>
                    <a:pt x="12532" y="13258"/>
                  </a:lnTo>
                  <a:lnTo>
                    <a:pt x="20878" y="12757"/>
                  </a:lnTo>
                  <a:lnTo>
                    <a:pt x="1441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42"/>
            <p:cNvSpPr/>
            <p:nvPr/>
          </p:nvSpPr>
          <p:spPr>
            <a:xfrm>
              <a:off x="10049025" y="922900"/>
              <a:ext cx="537625" cy="347150"/>
            </a:xfrm>
            <a:custGeom>
              <a:avLst/>
              <a:gdLst/>
              <a:ahLst/>
              <a:cxnLst/>
              <a:rect l="l" t="t" r="r" b="b"/>
              <a:pathLst>
                <a:path w="21505" h="13886" extrusionOk="0">
                  <a:moveTo>
                    <a:pt x="14574" y="527"/>
                  </a:moveTo>
                  <a:cubicBezTo>
                    <a:pt x="16433" y="4242"/>
                    <a:pt x="18292" y="7862"/>
                    <a:pt x="20151" y="11579"/>
                  </a:cubicBezTo>
                  <a:cubicBezTo>
                    <a:pt x="20376" y="11973"/>
                    <a:pt x="20614" y="12366"/>
                    <a:pt x="20804" y="12760"/>
                  </a:cubicBezTo>
                  <a:lnTo>
                    <a:pt x="20804" y="12760"/>
                  </a:lnTo>
                  <a:cubicBezTo>
                    <a:pt x="18222" y="12953"/>
                    <a:pt x="15639" y="13167"/>
                    <a:pt x="13033" y="13359"/>
                  </a:cubicBezTo>
                  <a:lnTo>
                    <a:pt x="12933" y="13359"/>
                  </a:lnTo>
                  <a:cubicBezTo>
                    <a:pt x="12832" y="13359"/>
                    <a:pt x="12732" y="13259"/>
                    <a:pt x="12732" y="13259"/>
                  </a:cubicBezTo>
                  <a:cubicBezTo>
                    <a:pt x="12206" y="12933"/>
                    <a:pt x="11780" y="12632"/>
                    <a:pt x="11379" y="12306"/>
                  </a:cubicBezTo>
                  <a:cubicBezTo>
                    <a:pt x="9800" y="11379"/>
                    <a:pt x="8346" y="10326"/>
                    <a:pt x="6892" y="9399"/>
                  </a:cubicBezTo>
                  <a:cubicBezTo>
                    <a:pt x="5891" y="8707"/>
                    <a:pt x="4889" y="8106"/>
                    <a:pt x="3909" y="7402"/>
                  </a:cubicBezTo>
                  <a:lnTo>
                    <a:pt x="3909" y="7402"/>
                  </a:lnTo>
                  <a:cubicBezTo>
                    <a:pt x="2933" y="5179"/>
                    <a:pt x="1872" y="2958"/>
                    <a:pt x="726" y="817"/>
                  </a:cubicBezTo>
                  <a:lnTo>
                    <a:pt x="726" y="817"/>
                  </a:lnTo>
                  <a:cubicBezTo>
                    <a:pt x="4768" y="720"/>
                    <a:pt x="8788" y="623"/>
                    <a:pt x="12832" y="527"/>
                  </a:cubicBezTo>
                  <a:close/>
                  <a:moveTo>
                    <a:pt x="14712" y="0"/>
                  </a:moveTo>
                  <a:cubicBezTo>
                    <a:pt x="10527" y="101"/>
                    <a:pt x="6366" y="201"/>
                    <a:pt x="2181" y="301"/>
                  </a:cubicBezTo>
                  <a:lnTo>
                    <a:pt x="301" y="301"/>
                  </a:lnTo>
                  <a:cubicBezTo>
                    <a:pt x="100" y="301"/>
                    <a:pt x="0" y="527"/>
                    <a:pt x="100" y="727"/>
                  </a:cubicBezTo>
                  <a:cubicBezTo>
                    <a:pt x="1343" y="2890"/>
                    <a:pt x="2364" y="5176"/>
                    <a:pt x="3408" y="7560"/>
                  </a:cubicBezTo>
                  <a:lnTo>
                    <a:pt x="3408" y="7560"/>
                  </a:lnTo>
                  <a:cubicBezTo>
                    <a:pt x="3411" y="7606"/>
                    <a:pt x="3428" y="7647"/>
                    <a:pt x="3462" y="7679"/>
                  </a:cubicBezTo>
                  <a:lnTo>
                    <a:pt x="3462" y="7679"/>
                  </a:lnTo>
                  <a:cubicBezTo>
                    <a:pt x="3505" y="7746"/>
                    <a:pt x="3576" y="7784"/>
                    <a:pt x="3651" y="7796"/>
                  </a:cubicBezTo>
                  <a:lnTo>
                    <a:pt x="3651" y="7796"/>
                  </a:lnTo>
                  <a:cubicBezTo>
                    <a:pt x="6015" y="9352"/>
                    <a:pt x="8285" y="10978"/>
                    <a:pt x="10652" y="12532"/>
                  </a:cubicBezTo>
                  <a:cubicBezTo>
                    <a:pt x="11153" y="12832"/>
                    <a:pt x="11679" y="13259"/>
                    <a:pt x="12206" y="13559"/>
                  </a:cubicBezTo>
                  <a:cubicBezTo>
                    <a:pt x="12406" y="13685"/>
                    <a:pt x="12632" y="13885"/>
                    <a:pt x="12832" y="13885"/>
                  </a:cubicBezTo>
                  <a:cubicBezTo>
                    <a:pt x="13258" y="13885"/>
                    <a:pt x="13785" y="13785"/>
                    <a:pt x="14286" y="13785"/>
                  </a:cubicBezTo>
                  <a:cubicBezTo>
                    <a:pt x="15138" y="13685"/>
                    <a:pt x="16065" y="13685"/>
                    <a:pt x="16918" y="13559"/>
                  </a:cubicBezTo>
                  <a:cubicBezTo>
                    <a:pt x="18371" y="13459"/>
                    <a:pt x="19725" y="13359"/>
                    <a:pt x="21178" y="13259"/>
                  </a:cubicBezTo>
                  <a:cubicBezTo>
                    <a:pt x="21404" y="13259"/>
                    <a:pt x="21504" y="13058"/>
                    <a:pt x="21404" y="12933"/>
                  </a:cubicBezTo>
                  <a:lnTo>
                    <a:pt x="15765" y="1654"/>
                  </a:lnTo>
                  <a:cubicBezTo>
                    <a:pt x="15439" y="1153"/>
                    <a:pt x="15138" y="627"/>
                    <a:pt x="14912" y="101"/>
                  </a:cubicBezTo>
                  <a:cubicBezTo>
                    <a:pt x="14812" y="101"/>
                    <a:pt x="14812" y="0"/>
                    <a:pt x="1471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42"/>
            <p:cNvSpPr/>
            <p:nvPr/>
          </p:nvSpPr>
          <p:spPr>
            <a:xfrm>
              <a:off x="10351650" y="961750"/>
              <a:ext cx="44500" cy="75825"/>
            </a:xfrm>
            <a:custGeom>
              <a:avLst/>
              <a:gdLst/>
              <a:ahLst/>
              <a:cxnLst/>
              <a:rect l="l" t="t" r="r" b="b"/>
              <a:pathLst>
                <a:path w="1780" h="3033" extrusionOk="0">
                  <a:moveTo>
                    <a:pt x="1780" y="0"/>
                  </a:moveTo>
                  <a:lnTo>
                    <a:pt x="1780" y="0"/>
                  </a:lnTo>
                  <a:cubicBezTo>
                    <a:pt x="1153" y="953"/>
                    <a:pt x="527" y="1980"/>
                    <a:pt x="0" y="3033"/>
                  </a:cubicBezTo>
                  <a:lnTo>
                    <a:pt x="1780" y="0"/>
                  </a:ln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42"/>
            <p:cNvSpPr/>
            <p:nvPr/>
          </p:nvSpPr>
          <p:spPr>
            <a:xfrm>
              <a:off x="10344450" y="955525"/>
              <a:ext cx="60000" cy="88025"/>
            </a:xfrm>
            <a:custGeom>
              <a:avLst/>
              <a:gdLst/>
              <a:ahLst/>
              <a:cxnLst/>
              <a:rect l="l" t="t" r="r" b="b"/>
              <a:pathLst>
                <a:path w="2400" h="3521" extrusionOk="0">
                  <a:moveTo>
                    <a:pt x="2109" y="0"/>
                  </a:moveTo>
                  <a:cubicBezTo>
                    <a:pt x="2021" y="0"/>
                    <a:pt x="1921" y="44"/>
                    <a:pt x="1842" y="149"/>
                  </a:cubicBezTo>
                  <a:cubicBezTo>
                    <a:pt x="1216" y="1101"/>
                    <a:pt x="589" y="2129"/>
                    <a:pt x="88" y="3182"/>
                  </a:cubicBezTo>
                  <a:cubicBezTo>
                    <a:pt x="1" y="3321"/>
                    <a:pt x="180" y="3520"/>
                    <a:pt x="331" y="3520"/>
                  </a:cubicBezTo>
                  <a:cubicBezTo>
                    <a:pt x="397" y="3520"/>
                    <a:pt x="458" y="3482"/>
                    <a:pt x="489" y="3382"/>
                  </a:cubicBezTo>
                  <a:cubicBezTo>
                    <a:pt x="1116" y="2354"/>
                    <a:pt x="1642" y="1302"/>
                    <a:pt x="2268" y="349"/>
                  </a:cubicBezTo>
                  <a:cubicBezTo>
                    <a:pt x="2399" y="154"/>
                    <a:pt x="2274" y="0"/>
                    <a:pt x="210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42"/>
            <p:cNvSpPr/>
            <p:nvPr/>
          </p:nvSpPr>
          <p:spPr>
            <a:xfrm>
              <a:off x="10098525" y="969875"/>
              <a:ext cx="31350" cy="33875"/>
            </a:xfrm>
            <a:custGeom>
              <a:avLst/>
              <a:gdLst/>
              <a:ahLst/>
              <a:cxnLst/>
              <a:rect l="l" t="t" r="r" b="b"/>
              <a:pathLst>
                <a:path w="1254" h="1355" extrusionOk="0">
                  <a:moveTo>
                    <a:pt x="0" y="1"/>
                  </a:moveTo>
                  <a:lnTo>
                    <a:pt x="0" y="1"/>
                  </a:lnTo>
                  <a:cubicBezTo>
                    <a:pt x="401" y="527"/>
                    <a:pt x="827" y="928"/>
                    <a:pt x="1253" y="1354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42"/>
            <p:cNvSpPr/>
            <p:nvPr/>
          </p:nvSpPr>
          <p:spPr>
            <a:xfrm>
              <a:off x="10090375" y="965025"/>
              <a:ext cx="44500" cy="45625"/>
            </a:xfrm>
            <a:custGeom>
              <a:avLst/>
              <a:gdLst/>
              <a:ahLst/>
              <a:cxnLst/>
              <a:rect l="l" t="t" r="r" b="b"/>
              <a:pathLst>
                <a:path w="1780" h="1825" extrusionOk="0">
                  <a:moveTo>
                    <a:pt x="323" y="1"/>
                  </a:moveTo>
                  <a:cubicBezTo>
                    <a:pt x="245" y="1"/>
                    <a:pt x="163" y="32"/>
                    <a:pt x="101" y="95"/>
                  </a:cubicBezTo>
                  <a:cubicBezTo>
                    <a:pt x="0" y="195"/>
                    <a:pt x="0" y="295"/>
                    <a:pt x="101" y="396"/>
                  </a:cubicBezTo>
                  <a:cubicBezTo>
                    <a:pt x="527" y="822"/>
                    <a:pt x="953" y="1348"/>
                    <a:pt x="1354" y="1749"/>
                  </a:cubicBezTo>
                  <a:cubicBezTo>
                    <a:pt x="1416" y="1799"/>
                    <a:pt x="1498" y="1824"/>
                    <a:pt x="1576" y="1824"/>
                  </a:cubicBezTo>
                  <a:cubicBezTo>
                    <a:pt x="1654" y="1824"/>
                    <a:pt x="1730" y="1799"/>
                    <a:pt x="1780" y="1749"/>
                  </a:cubicBezTo>
                  <a:lnTo>
                    <a:pt x="1780" y="1348"/>
                  </a:lnTo>
                  <a:lnTo>
                    <a:pt x="527" y="95"/>
                  </a:lnTo>
                  <a:cubicBezTo>
                    <a:pt x="476" y="32"/>
                    <a:pt x="401" y="1"/>
                    <a:pt x="32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42"/>
            <p:cNvSpPr/>
            <p:nvPr/>
          </p:nvSpPr>
          <p:spPr>
            <a:xfrm>
              <a:off x="10479475" y="1207350"/>
              <a:ext cx="57675" cy="15700"/>
            </a:xfrm>
            <a:custGeom>
              <a:avLst/>
              <a:gdLst/>
              <a:ahLst/>
              <a:cxnLst/>
              <a:rect l="l" t="t" r="r" b="b"/>
              <a:pathLst>
                <a:path w="2307" h="628" extrusionOk="0">
                  <a:moveTo>
                    <a:pt x="0" y="1"/>
                  </a:moveTo>
                  <a:lnTo>
                    <a:pt x="2306" y="627"/>
                  </a:lnTo>
                  <a:cubicBezTo>
                    <a:pt x="1579" y="427"/>
                    <a:pt x="827" y="201"/>
                    <a:pt x="0" y="1"/>
                  </a:cubicBez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42"/>
            <p:cNvSpPr/>
            <p:nvPr/>
          </p:nvSpPr>
          <p:spPr>
            <a:xfrm>
              <a:off x="10474450" y="1201025"/>
              <a:ext cx="67700" cy="28075"/>
            </a:xfrm>
            <a:custGeom>
              <a:avLst/>
              <a:gdLst/>
              <a:ahLst/>
              <a:cxnLst/>
              <a:rect l="l" t="t" r="r" b="b"/>
              <a:pathLst>
                <a:path w="2708" h="1123" extrusionOk="0">
                  <a:moveTo>
                    <a:pt x="193" y="1"/>
                  </a:moveTo>
                  <a:cubicBezTo>
                    <a:pt x="99" y="1"/>
                    <a:pt x="1" y="83"/>
                    <a:pt x="1" y="154"/>
                  </a:cubicBezTo>
                  <a:cubicBezTo>
                    <a:pt x="1" y="354"/>
                    <a:pt x="1" y="454"/>
                    <a:pt x="201" y="555"/>
                  </a:cubicBezTo>
                  <a:cubicBezTo>
                    <a:pt x="928" y="680"/>
                    <a:pt x="1655" y="880"/>
                    <a:pt x="2407" y="1081"/>
                  </a:cubicBezTo>
                  <a:cubicBezTo>
                    <a:pt x="2436" y="1110"/>
                    <a:pt x="2474" y="1122"/>
                    <a:pt x="2513" y="1122"/>
                  </a:cubicBezTo>
                  <a:cubicBezTo>
                    <a:pt x="2607" y="1122"/>
                    <a:pt x="2708" y="1052"/>
                    <a:pt x="2708" y="981"/>
                  </a:cubicBezTo>
                  <a:cubicBezTo>
                    <a:pt x="2708" y="780"/>
                    <a:pt x="2708" y="680"/>
                    <a:pt x="2507" y="555"/>
                  </a:cubicBezTo>
                  <a:cubicBezTo>
                    <a:pt x="1780" y="354"/>
                    <a:pt x="1028" y="154"/>
                    <a:pt x="302" y="53"/>
                  </a:cubicBezTo>
                  <a:cubicBezTo>
                    <a:pt x="272" y="16"/>
                    <a:pt x="233" y="1"/>
                    <a:pt x="19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42"/>
            <p:cNvSpPr/>
            <p:nvPr/>
          </p:nvSpPr>
          <p:spPr>
            <a:xfrm>
              <a:off x="10074700" y="1008725"/>
              <a:ext cx="384125" cy="339625"/>
            </a:xfrm>
            <a:custGeom>
              <a:avLst/>
              <a:gdLst/>
              <a:ahLst/>
              <a:cxnLst/>
              <a:rect l="l" t="t" r="r" b="b"/>
              <a:pathLst>
                <a:path w="15365" h="13585" extrusionOk="0">
                  <a:moveTo>
                    <a:pt x="3359" y="1"/>
                  </a:moveTo>
                  <a:cubicBezTo>
                    <a:pt x="1981" y="2206"/>
                    <a:pt x="853" y="4487"/>
                    <a:pt x="1" y="6793"/>
                  </a:cubicBezTo>
                  <a:cubicBezTo>
                    <a:pt x="1" y="6793"/>
                    <a:pt x="1154" y="8998"/>
                    <a:pt x="4286" y="11079"/>
                  </a:cubicBezTo>
                  <a:cubicBezTo>
                    <a:pt x="7319" y="13159"/>
                    <a:pt x="10026" y="13585"/>
                    <a:pt x="10026" y="13585"/>
                  </a:cubicBezTo>
                  <a:cubicBezTo>
                    <a:pt x="12006" y="11906"/>
                    <a:pt x="14111" y="9725"/>
                    <a:pt x="15364" y="7520"/>
                  </a:cubicBezTo>
                  <a:cubicBezTo>
                    <a:pt x="15364" y="7520"/>
                    <a:pt x="13585" y="3986"/>
                    <a:pt x="10251" y="1981"/>
                  </a:cubicBezTo>
                  <a:cubicBezTo>
                    <a:pt x="6893" y="101"/>
                    <a:pt x="3359" y="1"/>
                    <a:pt x="33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42"/>
            <p:cNvSpPr/>
            <p:nvPr/>
          </p:nvSpPr>
          <p:spPr>
            <a:xfrm>
              <a:off x="10067175" y="1002600"/>
              <a:ext cx="399150" cy="351100"/>
            </a:xfrm>
            <a:custGeom>
              <a:avLst/>
              <a:gdLst/>
              <a:ahLst/>
              <a:cxnLst/>
              <a:rect l="l" t="t" r="r" b="b"/>
              <a:pathLst>
                <a:path w="15966" h="14044" extrusionOk="0">
                  <a:moveTo>
                    <a:pt x="3795" y="575"/>
                  </a:moveTo>
                  <a:cubicBezTo>
                    <a:pt x="8594" y="722"/>
                    <a:pt x="13202" y="3473"/>
                    <a:pt x="15385" y="7757"/>
                  </a:cubicBezTo>
                  <a:lnTo>
                    <a:pt x="15385" y="7757"/>
                  </a:lnTo>
                  <a:cubicBezTo>
                    <a:pt x="14070" y="9966"/>
                    <a:pt x="12272" y="11875"/>
                    <a:pt x="10281" y="13504"/>
                  </a:cubicBezTo>
                  <a:lnTo>
                    <a:pt x="10227" y="13504"/>
                  </a:lnTo>
                  <a:cubicBezTo>
                    <a:pt x="10126" y="13504"/>
                    <a:pt x="10026" y="13404"/>
                    <a:pt x="9801" y="13404"/>
                  </a:cubicBezTo>
                  <a:cubicBezTo>
                    <a:pt x="9400" y="13304"/>
                    <a:pt x="8973" y="13203"/>
                    <a:pt x="8447" y="13003"/>
                  </a:cubicBezTo>
                  <a:cubicBezTo>
                    <a:pt x="6993" y="12477"/>
                    <a:pt x="5540" y="11750"/>
                    <a:pt x="4161" y="10697"/>
                  </a:cubicBezTo>
                  <a:cubicBezTo>
                    <a:pt x="3034" y="9870"/>
                    <a:pt x="1981" y="8918"/>
                    <a:pt x="1154" y="7865"/>
                  </a:cubicBezTo>
                  <a:cubicBezTo>
                    <a:pt x="928" y="7564"/>
                    <a:pt x="728" y="7364"/>
                    <a:pt x="628" y="7038"/>
                  </a:cubicBezTo>
                  <a:cubicBezTo>
                    <a:pt x="543" y="7038"/>
                    <a:pt x="530" y="6967"/>
                    <a:pt x="528" y="6944"/>
                  </a:cubicBezTo>
                  <a:lnTo>
                    <a:pt x="528" y="6944"/>
                  </a:lnTo>
                  <a:cubicBezTo>
                    <a:pt x="528" y="6950"/>
                    <a:pt x="530" y="6953"/>
                    <a:pt x="533" y="6953"/>
                  </a:cubicBezTo>
                  <a:cubicBezTo>
                    <a:pt x="567" y="6953"/>
                    <a:pt x="728" y="6612"/>
                    <a:pt x="728" y="6612"/>
                  </a:cubicBezTo>
                  <a:cubicBezTo>
                    <a:pt x="828" y="6311"/>
                    <a:pt x="928" y="5985"/>
                    <a:pt x="1029" y="5785"/>
                  </a:cubicBezTo>
                  <a:cubicBezTo>
                    <a:pt x="1863" y="3944"/>
                    <a:pt x="2769" y="2200"/>
                    <a:pt x="3795" y="575"/>
                  </a:cubicBezTo>
                  <a:close/>
                  <a:moveTo>
                    <a:pt x="3780" y="1"/>
                  </a:moveTo>
                  <a:cubicBezTo>
                    <a:pt x="3694" y="1"/>
                    <a:pt x="3610" y="12"/>
                    <a:pt x="3535" y="45"/>
                  </a:cubicBezTo>
                  <a:cubicBezTo>
                    <a:pt x="3234" y="146"/>
                    <a:pt x="3134" y="672"/>
                    <a:pt x="2908" y="872"/>
                  </a:cubicBezTo>
                  <a:cubicBezTo>
                    <a:pt x="2708" y="1399"/>
                    <a:pt x="2407" y="1825"/>
                    <a:pt x="2181" y="2351"/>
                  </a:cubicBezTo>
                  <a:cubicBezTo>
                    <a:pt x="1655" y="3278"/>
                    <a:pt x="1154" y="4331"/>
                    <a:pt x="728" y="5359"/>
                  </a:cubicBezTo>
                  <a:cubicBezTo>
                    <a:pt x="527" y="5785"/>
                    <a:pt x="302" y="6211"/>
                    <a:pt x="201" y="6612"/>
                  </a:cubicBezTo>
                  <a:cubicBezTo>
                    <a:pt x="101" y="6837"/>
                    <a:pt x="1" y="7038"/>
                    <a:pt x="101" y="7238"/>
                  </a:cubicBezTo>
                  <a:cubicBezTo>
                    <a:pt x="201" y="7464"/>
                    <a:pt x="402" y="7765"/>
                    <a:pt x="628" y="7990"/>
                  </a:cubicBezTo>
                  <a:cubicBezTo>
                    <a:pt x="1029" y="8492"/>
                    <a:pt x="1455" y="9018"/>
                    <a:pt x="1881" y="9444"/>
                  </a:cubicBezTo>
                  <a:cubicBezTo>
                    <a:pt x="3435" y="10998"/>
                    <a:pt x="5314" y="12251"/>
                    <a:pt x="7294" y="13103"/>
                  </a:cubicBezTo>
                  <a:cubicBezTo>
                    <a:pt x="8247" y="13504"/>
                    <a:pt x="9299" y="13930"/>
                    <a:pt x="10327" y="14030"/>
                  </a:cubicBezTo>
                  <a:cubicBezTo>
                    <a:pt x="10356" y="14039"/>
                    <a:pt x="10383" y="14044"/>
                    <a:pt x="10407" y="14044"/>
                  </a:cubicBezTo>
                  <a:cubicBezTo>
                    <a:pt x="10491" y="14044"/>
                    <a:pt x="10542" y="13993"/>
                    <a:pt x="10562" y="13922"/>
                  </a:cubicBezTo>
                  <a:lnTo>
                    <a:pt x="10562" y="13922"/>
                  </a:lnTo>
                  <a:cubicBezTo>
                    <a:pt x="12112" y="12671"/>
                    <a:pt x="13562" y="11220"/>
                    <a:pt x="14713" y="9644"/>
                  </a:cubicBezTo>
                  <a:cubicBezTo>
                    <a:pt x="15039" y="9243"/>
                    <a:pt x="15339" y="8817"/>
                    <a:pt x="15565" y="8391"/>
                  </a:cubicBezTo>
                  <a:cubicBezTo>
                    <a:pt x="15765" y="8191"/>
                    <a:pt x="15966" y="7865"/>
                    <a:pt x="15866" y="7664"/>
                  </a:cubicBezTo>
                  <a:cubicBezTo>
                    <a:pt x="15866" y="7464"/>
                    <a:pt x="15665" y="7238"/>
                    <a:pt x="15565" y="7038"/>
                  </a:cubicBezTo>
                  <a:cubicBezTo>
                    <a:pt x="13986" y="4431"/>
                    <a:pt x="11680" y="2351"/>
                    <a:pt x="8873" y="1198"/>
                  </a:cubicBezTo>
                  <a:cubicBezTo>
                    <a:pt x="7420" y="572"/>
                    <a:pt x="5841" y="246"/>
                    <a:pt x="4287" y="45"/>
                  </a:cubicBezTo>
                  <a:cubicBezTo>
                    <a:pt x="4136" y="45"/>
                    <a:pt x="3953" y="1"/>
                    <a:pt x="378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42"/>
            <p:cNvSpPr/>
            <p:nvPr/>
          </p:nvSpPr>
          <p:spPr>
            <a:xfrm>
              <a:off x="10111675" y="1019375"/>
              <a:ext cx="94000" cy="198650"/>
            </a:xfrm>
            <a:custGeom>
              <a:avLst/>
              <a:gdLst/>
              <a:ahLst/>
              <a:cxnLst/>
              <a:rect l="l" t="t" r="r" b="b"/>
              <a:pathLst>
                <a:path w="3760" h="7946" extrusionOk="0">
                  <a:moveTo>
                    <a:pt x="3760" y="1"/>
                  </a:moveTo>
                  <a:lnTo>
                    <a:pt x="3760" y="1"/>
                  </a:lnTo>
                  <a:cubicBezTo>
                    <a:pt x="2507" y="2607"/>
                    <a:pt x="1128" y="5214"/>
                    <a:pt x="0" y="7946"/>
                  </a:cubicBezTo>
                  <a:lnTo>
                    <a:pt x="3760" y="1"/>
                  </a:ln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42"/>
            <p:cNvSpPr/>
            <p:nvPr/>
          </p:nvSpPr>
          <p:spPr>
            <a:xfrm>
              <a:off x="10101750" y="1013500"/>
              <a:ext cx="113225" cy="210150"/>
            </a:xfrm>
            <a:custGeom>
              <a:avLst/>
              <a:gdLst/>
              <a:ahLst/>
              <a:cxnLst/>
              <a:rect l="l" t="t" r="r" b="b"/>
              <a:pathLst>
                <a:path w="4529" h="8406" extrusionOk="0">
                  <a:moveTo>
                    <a:pt x="4160" y="0"/>
                  </a:moveTo>
                  <a:cubicBezTo>
                    <a:pt x="4080" y="0"/>
                    <a:pt x="3998" y="40"/>
                    <a:pt x="3931" y="136"/>
                  </a:cubicBezTo>
                  <a:cubicBezTo>
                    <a:pt x="2678" y="2742"/>
                    <a:pt x="1325" y="5349"/>
                    <a:pt x="72" y="7955"/>
                  </a:cubicBezTo>
                  <a:cubicBezTo>
                    <a:pt x="0" y="8186"/>
                    <a:pt x="194" y="8405"/>
                    <a:pt x="385" y="8405"/>
                  </a:cubicBezTo>
                  <a:cubicBezTo>
                    <a:pt x="462" y="8405"/>
                    <a:pt x="540" y="8368"/>
                    <a:pt x="598" y="8281"/>
                  </a:cubicBezTo>
                  <a:cubicBezTo>
                    <a:pt x="1851" y="5675"/>
                    <a:pt x="3104" y="3043"/>
                    <a:pt x="4458" y="436"/>
                  </a:cubicBezTo>
                  <a:cubicBezTo>
                    <a:pt x="4528" y="225"/>
                    <a:pt x="4350" y="0"/>
                    <a:pt x="416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42"/>
            <p:cNvSpPr/>
            <p:nvPr/>
          </p:nvSpPr>
          <p:spPr>
            <a:xfrm>
              <a:off x="10139875" y="1035050"/>
              <a:ext cx="120325" cy="219325"/>
            </a:xfrm>
            <a:custGeom>
              <a:avLst/>
              <a:gdLst/>
              <a:ahLst/>
              <a:cxnLst/>
              <a:rect l="l" t="t" r="r" b="b"/>
              <a:pathLst>
                <a:path w="4813" h="8773" extrusionOk="0">
                  <a:moveTo>
                    <a:pt x="4812" y="1"/>
                  </a:moveTo>
                  <a:lnTo>
                    <a:pt x="1692" y="5688"/>
                  </a:lnTo>
                  <a:lnTo>
                    <a:pt x="1692" y="5688"/>
                  </a:lnTo>
                  <a:cubicBezTo>
                    <a:pt x="2744" y="3794"/>
                    <a:pt x="3805" y="1902"/>
                    <a:pt x="4812" y="1"/>
                  </a:cubicBezTo>
                  <a:close/>
                  <a:moveTo>
                    <a:pt x="1692" y="5688"/>
                  </a:moveTo>
                  <a:cubicBezTo>
                    <a:pt x="1122" y="6714"/>
                    <a:pt x="555" y="7742"/>
                    <a:pt x="0" y="8773"/>
                  </a:cubicBezTo>
                  <a:lnTo>
                    <a:pt x="1692" y="5688"/>
                  </a:ln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42"/>
            <p:cNvSpPr/>
            <p:nvPr/>
          </p:nvSpPr>
          <p:spPr>
            <a:xfrm>
              <a:off x="10131375" y="1029075"/>
              <a:ext cx="137750" cy="231275"/>
            </a:xfrm>
            <a:custGeom>
              <a:avLst/>
              <a:gdLst/>
              <a:ahLst/>
              <a:cxnLst/>
              <a:rect l="l" t="t" r="r" b="b"/>
              <a:pathLst>
                <a:path w="5510" h="9251" extrusionOk="0">
                  <a:moveTo>
                    <a:pt x="5130" y="1"/>
                  </a:moveTo>
                  <a:cubicBezTo>
                    <a:pt x="5053" y="1"/>
                    <a:pt x="4982" y="40"/>
                    <a:pt x="4952" y="139"/>
                  </a:cubicBezTo>
                  <a:cubicBezTo>
                    <a:pt x="3273" y="3047"/>
                    <a:pt x="1719" y="5979"/>
                    <a:pt x="140" y="8911"/>
                  </a:cubicBezTo>
                  <a:cubicBezTo>
                    <a:pt x="1" y="9050"/>
                    <a:pt x="212" y="9250"/>
                    <a:pt x="387" y="9250"/>
                  </a:cubicBezTo>
                  <a:cubicBezTo>
                    <a:pt x="465" y="9250"/>
                    <a:pt x="535" y="9211"/>
                    <a:pt x="566" y="9112"/>
                  </a:cubicBezTo>
                  <a:cubicBezTo>
                    <a:pt x="2120" y="6179"/>
                    <a:pt x="3799" y="3272"/>
                    <a:pt x="5353" y="340"/>
                  </a:cubicBezTo>
                  <a:cubicBezTo>
                    <a:pt x="5509" y="201"/>
                    <a:pt x="5304" y="1"/>
                    <a:pt x="513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42"/>
            <p:cNvSpPr/>
            <p:nvPr/>
          </p:nvSpPr>
          <p:spPr>
            <a:xfrm>
              <a:off x="10176825" y="1053225"/>
              <a:ext cx="132875" cy="224325"/>
            </a:xfrm>
            <a:custGeom>
              <a:avLst/>
              <a:gdLst/>
              <a:ahLst/>
              <a:cxnLst/>
              <a:rect l="l" t="t" r="r" b="b"/>
              <a:pathLst>
                <a:path w="5315" h="8973" extrusionOk="0">
                  <a:moveTo>
                    <a:pt x="5314" y="0"/>
                  </a:moveTo>
                  <a:lnTo>
                    <a:pt x="5314" y="0"/>
                  </a:lnTo>
                  <a:cubicBezTo>
                    <a:pt x="3334" y="2933"/>
                    <a:pt x="1555" y="5965"/>
                    <a:pt x="1" y="8973"/>
                  </a:cubicBezTo>
                  <a:lnTo>
                    <a:pt x="5314" y="0"/>
                  </a:ln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42"/>
            <p:cNvSpPr/>
            <p:nvPr/>
          </p:nvSpPr>
          <p:spPr>
            <a:xfrm>
              <a:off x="10166900" y="1045925"/>
              <a:ext cx="152025" cy="240375"/>
            </a:xfrm>
            <a:custGeom>
              <a:avLst/>
              <a:gdLst/>
              <a:ahLst/>
              <a:cxnLst/>
              <a:rect l="l" t="t" r="r" b="b"/>
              <a:pathLst>
                <a:path w="6081" h="9615" extrusionOk="0">
                  <a:moveTo>
                    <a:pt x="5672" y="0"/>
                  </a:moveTo>
                  <a:cubicBezTo>
                    <a:pt x="5602" y="0"/>
                    <a:pt x="5539" y="28"/>
                    <a:pt x="5511" y="92"/>
                  </a:cubicBezTo>
                  <a:cubicBezTo>
                    <a:pt x="3531" y="3124"/>
                    <a:pt x="1751" y="6032"/>
                    <a:pt x="72" y="9165"/>
                  </a:cubicBezTo>
                  <a:cubicBezTo>
                    <a:pt x="1" y="9396"/>
                    <a:pt x="195" y="9614"/>
                    <a:pt x="385" y="9614"/>
                  </a:cubicBezTo>
                  <a:cubicBezTo>
                    <a:pt x="463" y="9614"/>
                    <a:pt x="540" y="9578"/>
                    <a:pt x="598" y="9490"/>
                  </a:cubicBezTo>
                  <a:cubicBezTo>
                    <a:pt x="2177" y="6358"/>
                    <a:pt x="3932" y="3325"/>
                    <a:pt x="5937" y="393"/>
                  </a:cubicBezTo>
                  <a:cubicBezTo>
                    <a:pt x="6080" y="177"/>
                    <a:pt x="5851" y="0"/>
                    <a:pt x="567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42"/>
            <p:cNvSpPr/>
            <p:nvPr/>
          </p:nvSpPr>
          <p:spPr>
            <a:xfrm>
              <a:off x="10208175" y="1082050"/>
              <a:ext cx="138475" cy="216800"/>
            </a:xfrm>
            <a:custGeom>
              <a:avLst/>
              <a:gdLst/>
              <a:ahLst/>
              <a:cxnLst/>
              <a:rect l="l" t="t" r="r" b="b"/>
              <a:pathLst>
                <a:path w="5539" h="8672" extrusionOk="0">
                  <a:moveTo>
                    <a:pt x="5539" y="0"/>
                  </a:moveTo>
                  <a:lnTo>
                    <a:pt x="0" y="8672"/>
                  </a:lnTo>
                  <a:cubicBezTo>
                    <a:pt x="1980" y="5840"/>
                    <a:pt x="3760" y="2933"/>
                    <a:pt x="5539" y="0"/>
                  </a:cubicBez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42"/>
            <p:cNvSpPr/>
            <p:nvPr/>
          </p:nvSpPr>
          <p:spPr>
            <a:xfrm>
              <a:off x="10199025" y="1074750"/>
              <a:ext cx="154450" cy="229800"/>
            </a:xfrm>
            <a:custGeom>
              <a:avLst/>
              <a:gdLst/>
              <a:ahLst/>
              <a:cxnLst/>
              <a:rect l="l" t="t" r="r" b="b"/>
              <a:pathLst>
                <a:path w="6178" h="9192" extrusionOk="0">
                  <a:moveTo>
                    <a:pt x="5787" y="0"/>
                  </a:moveTo>
                  <a:cubicBezTo>
                    <a:pt x="5711" y="0"/>
                    <a:pt x="5636" y="28"/>
                    <a:pt x="5579" y="92"/>
                  </a:cubicBezTo>
                  <a:cubicBezTo>
                    <a:pt x="3900" y="3099"/>
                    <a:pt x="2020" y="5931"/>
                    <a:pt x="141" y="8864"/>
                  </a:cubicBezTo>
                  <a:cubicBezTo>
                    <a:pt x="1" y="9003"/>
                    <a:pt x="214" y="9191"/>
                    <a:pt x="390" y="9191"/>
                  </a:cubicBezTo>
                  <a:cubicBezTo>
                    <a:pt x="466" y="9191"/>
                    <a:pt x="536" y="9156"/>
                    <a:pt x="567" y="9064"/>
                  </a:cubicBezTo>
                  <a:cubicBezTo>
                    <a:pt x="2547" y="6232"/>
                    <a:pt x="4326" y="3325"/>
                    <a:pt x="6105" y="392"/>
                  </a:cubicBezTo>
                  <a:cubicBezTo>
                    <a:pt x="6177" y="177"/>
                    <a:pt x="5979" y="0"/>
                    <a:pt x="578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42"/>
            <p:cNvSpPr/>
            <p:nvPr/>
          </p:nvSpPr>
          <p:spPr>
            <a:xfrm>
              <a:off x="10249525" y="1105225"/>
              <a:ext cx="130975" cy="211800"/>
            </a:xfrm>
            <a:custGeom>
              <a:avLst/>
              <a:gdLst/>
              <a:ahLst/>
              <a:cxnLst/>
              <a:rect l="l" t="t" r="r" b="b"/>
              <a:pathLst>
                <a:path w="5239" h="8472" extrusionOk="0">
                  <a:moveTo>
                    <a:pt x="5238" y="1"/>
                  </a:moveTo>
                  <a:lnTo>
                    <a:pt x="1466" y="6101"/>
                  </a:lnTo>
                  <a:lnTo>
                    <a:pt x="1466" y="6101"/>
                  </a:lnTo>
                  <a:cubicBezTo>
                    <a:pt x="2796" y="4100"/>
                    <a:pt x="4064" y="2088"/>
                    <a:pt x="5238" y="1"/>
                  </a:cubicBezTo>
                  <a:close/>
                  <a:moveTo>
                    <a:pt x="1466" y="6101"/>
                  </a:moveTo>
                  <a:cubicBezTo>
                    <a:pt x="1263" y="6407"/>
                    <a:pt x="1058" y="6713"/>
                    <a:pt x="852" y="7018"/>
                  </a:cubicBezTo>
                  <a:cubicBezTo>
                    <a:pt x="527" y="7519"/>
                    <a:pt x="226" y="7945"/>
                    <a:pt x="0" y="8472"/>
                  </a:cubicBezTo>
                  <a:lnTo>
                    <a:pt x="1466" y="6101"/>
                  </a:ln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42"/>
            <p:cNvSpPr/>
            <p:nvPr/>
          </p:nvSpPr>
          <p:spPr>
            <a:xfrm>
              <a:off x="10241025" y="1099025"/>
              <a:ext cx="147775" cy="223975"/>
            </a:xfrm>
            <a:custGeom>
              <a:avLst/>
              <a:gdLst/>
              <a:ahLst/>
              <a:cxnLst/>
              <a:rect l="l" t="t" r="r" b="b"/>
              <a:pathLst>
                <a:path w="5911" h="8959" extrusionOk="0">
                  <a:moveTo>
                    <a:pt x="5617" y="1"/>
                  </a:moveTo>
                  <a:cubicBezTo>
                    <a:pt x="5529" y="1"/>
                    <a:pt x="5430" y="45"/>
                    <a:pt x="5353" y="148"/>
                  </a:cubicBezTo>
                  <a:cubicBezTo>
                    <a:pt x="4526" y="1627"/>
                    <a:pt x="3699" y="2980"/>
                    <a:pt x="2746" y="4434"/>
                  </a:cubicBezTo>
                  <a:cubicBezTo>
                    <a:pt x="2345" y="5161"/>
                    <a:pt x="1919" y="5787"/>
                    <a:pt x="1393" y="6514"/>
                  </a:cubicBezTo>
                  <a:cubicBezTo>
                    <a:pt x="967" y="7141"/>
                    <a:pt x="466" y="7893"/>
                    <a:pt x="140" y="8620"/>
                  </a:cubicBezTo>
                  <a:cubicBezTo>
                    <a:pt x="1" y="8759"/>
                    <a:pt x="151" y="8958"/>
                    <a:pt x="332" y="8958"/>
                  </a:cubicBezTo>
                  <a:cubicBezTo>
                    <a:pt x="411" y="8958"/>
                    <a:pt x="497" y="8920"/>
                    <a:pt x="566" y="8820"/>
                  </a:cubicBezTo>
                  <a:cubicBezTo>
                    <a:pt x="967" y="8093"/>
                    <a:pt x="1393" y="7467"/>
                    <a:pt x="1919" y="6740"/>
                  </a:cubicBezTo>
                  <a:cubicBezTo>
                    <a:pt x="2345" y="6113"/>
                    <a:pt x="2746" y="5386"/>
                    <a:pt x="3273" y="4760"/>
                  </a:cubicBezTo>
                  <a:cubicBezTo>
                    <a:pt x="4100" y="3281"/>
                    <a:pt x="4952" y="1828"/>
                    <a:pt x="5779" y="374"/>
                  </a:cubicBezTo>
                  <a:cubicBezTo>
                    <a:pt x="5910" y="160"/>
                    <a:pt x="5783" y="1"/>
                    <a:pt x="561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42"/>
            <p:cNvSpPr/>
            <p:nvPr/>
          </p:nvSpPr>
          <p:spPr>
            <a:xfrm>
              <a:off x="10289000" y="1142200"/>
              <a:ext cx="125325" cy="190500"/>
            </a:xfrm>
            <a:custGeom>
              <a:avLst/>
              <a:gdLst/>
              <a:ahLst/>
              <a:cxnLst/>
              <a:rect l="l" t="t" r="r" b="b"/>
              <a:pathLst>
                <a:path w="5013" h="7620" extrusionOk="0">
                  <a:moveTo>
                    <a:pt x="5013" y="0"/>
                  </a:moveTo>
                  <a:lnTo>
                    <a:pt x="0" y="7619"/>
                  </a:lnTo>
                  <a:cubicBezTo>
                    <a:pt x="1780" y="5113"/>
                    <a:pt x="3434" y="2607"/>
                    <a:pt x="5013" y="0"/>
                  </a:cubicBez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42"/>
            <p:cNvSpPr/>
            <p:nvPr/>
          </p:nvSpPr>
          <p:spPr>
            <a:xfrm>
              <a:off x="10279925" y="1135550"/>
              <a:ext cx="143025" cy="201675"/>
            </a:xfrm>
            <a:custGeom>
              <a:avLst/>
              <a:gdLst/>
              <a:ahLst/>
              <a:cxnLst/>
              <a:rect l="l" t="t" r="r" b="b"/>
              <a:pathLst>
                <a:path w="5721" h="8067" extrusionOk="0">
                  <a:moveTo>
                    <a:pt x="5437" y="0"/>
                  </a:moveTo>
                  <a:cubicBezTo>
                    <a:pt x="5348" y="0"/>
                    <a:pt x="5247" y="49"/>
                    <a:pt x="5175" y="166"/>
                  </a:cubicBezTo>
                  <a:cubicBezTo>
                    <a:pt x="3596" y="2773"/>
                    <a:pt x="1917" y="5279"/>
                    <a:pt x="163" y="7685"/>
                  </a:cubicBezTo>
                  <a:cubicBezTo>
                    <a:pt x="0" y="7902"/>
                    <a:pt x="176" y="8066"/>
                    <a:pt x="362" y="8066"/>
                  </a:cubicBezTo>
                  <a:cubicBezTo>
                    <a:pt x="434" y="8066"/>
                    <a:pt x="508" y="8042"/>
                    <a:pt x="564" y="7986"/>
                  </a:cubicBezTo>
                  <a:cubicBezTo>
                    <a:pt x="2343" y="5580"/>
                    <a:pt x="4022" y="2973"/>
                    <a:pt x="5576" y="367"/>
                  </a:cubicBezTo>
                  <a:cubicBezTo>
                    <a:pt x="5721" y="157"/>
                    <a:pt x="5597" y="0"/>
                    <a:pt x="543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42"/>
            <p:cNvSpPr/>
            <p:nvPr/>
          </p:nvSpPr>
          <p:spPr>
            <a:xfrm>
              <a:off x="10377975" y="1199200"/>
              <a:ext cx="49525" cy="68325"/>
            </a:xfrm>
            <a:custGeom>
              <a:avLst/>
              <a:gdLst/>
              <a:ahLst/>
              <a:cxnLst/>
              <a:rect l="l" t="t" r="r" b="b"/>
              <a:pathLst>
                <a:path w="1981" h="2733" extrusionOk="0">
                  <a:moveTo>
                    <a:pt x="1980" y="1"/>
                  </a:moveTo>
                  <a:lnTo>
                    <a:pt x="0" y="2733"/>
                  </a:lnTo>
                  <a:cubicBezTo>
                    <a:pt x="627" y="1881"/>
                    <a:pt x="1353" y="953"/>
                    <a:pt x="1980" y="1"/>
                  </a:cubicBez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42"/>
            <p:cNvSpPr/>
            <p:nvPr/>
          </p:nvSpPr>
          <p:spPr>
            <a:xfrm>
              <a:off x="10369825" y="1193550"/>
              <a:ext cx="66175" cy="80875"/>
            </a:xfrm>
            <a:custGeom>
              <a:avLst/>
              <a:gdLst/>
              <a:ahLst/>
              <a:cxnLst/>
              <a:rect l="l" t="t" r="r" b="b"/>
              <a:pathLst>
                <a:path w="2647" h="3235" extrusionOk="0">
                  <a:moveTo>
                    <a:pt x="2311" y="0"/>
                  </a:moveTo>
                  <a:cubicBezTo>
                    <a:pt x="2232" y="0"/>
                    <a:pt x="2148" y="36"/>
                    <a:pt x="2080" y="127"/>
                  </a:cubicBezTo>
                  <a:cubicBezTo>
                    <a:pt x="1454" y="1079"/>
                    <a:pt x="827" y="1906"/>
                    <a:pt x="101" y="2859"/>
                  </a:cubicBezTo>
                  <a:cubicBezTo>
                    <a:pt x="0" y="2959"/>
                    <a:pt x="0" y="3059"/>
                    <a:pt x="101" y="3159"/>
                  </a:cubicBezTo>
                  <a:cubicBezTo>
                    <a:pt x="151" y="3209"/>
                    <a:pt x="232" y="3235"/>
                    <a:pt x="301" y="3235"/>
                  </a:cubicBezTo>
                  <a:cubicBezTo>
                    <a:pt x="370" y="3235"/>
                    <a:pt x="426" y="3209"/>
                    <a:pt x="426" y="3159"/>
                  </a:cubicBezTo>
                  <a:cubicBezTo>
                    <a:pt x="1153" y="2332"/>
                    <a:pt x="1880" y="1280"/>
                    <a:pt x="2507" y="352"/>
                  </a:cubicBezTo>
                  <a:cubicBezTo>
                    <a:pt x="2647" y="195"/>
                    <a:pt x="2493" y="0"/>
                    <a:pt x="231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42"/>
            <p:cNvSpPr/>
            <p:nvPr/>
          </p:nvSpPr>
          <p:spPr>
            <a:xfrm>
              <a:off x="10202525" y="1050725"/>
              <a:ext cx="13175" cy="28825"/>
            </a:xfrm>
            <a:custGeom>
              <a:avLst/>
              <a:gdLst/>
              <a:ahLst/>
              <a:cxnLst/>
              <a:rect l="l" t="t" r="r" b="b"/>
              <a:pathLst>
                <a:path w="527" h="1153" extrusionOk="0">
                  <a:moveTo>
                    <a:pt x="527" y="0"/>
                  </a:moveTo>
                  <a:lnTo>
                    <a:pt x="527" y="0"/>
                  </a:lnTo>
                  <a:cubicBezTo>
                    <a:pt x="494" y="69"/>
                    <a:pt x="465" y="135"/>
                    <a:pt x="436" y="198"/>
                  </a:cubicBezTo>
                  <a:lnTo>
                    <a:pt x="436" y="198"/>
                  </a:lnTo>
                  <a:lnTo>
                    <a:pt x="527" y="0"/>
                  </a:lnTo>
                  <a:close/>
                  <a:moveTo>
                    <a:pt x="436" y="198"/>
                  </a:moveTo>
                  <a:lnTo>
                    <a:pt x="1" y="1153"/>
                  </a:lnTo>
                  <a:cubicBezTo>
                    <a:pt x="190" y="796"/>
                    <a:pt x="291" y="527"/>
                    <a:pt x="436" y="198"/>
                  </a:cubicBez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42"/>
            <p:cNvSpPr/>
            <p:nvPr/>
          </p:nvSpPr>
          <p:spPr>
            <a:xfrm>
              <a:off x="10195000" y="1045700"/>
              <a:ext cx="28850" cy="38875"/>
            </a:xfrm>
            <a:custGeom>
              <a:avLst/>
              <a:gdLst/>
              <a:ahLst/>
              <a:cxnLst/>
              <a:rect l="l" t="t" r="r" b="b"/>
              <a:pathLst>
                <a:path w="1154" h="1555" extrusionOk="0">
                  <a:moveTo>
                    <a:pt x="928" y="1"/>
                  </a:moveTo>
                  <a:cubicBezTo>
                    <a:pt x="828" y="1"/>
                    <a:pt x="728" y="1"/>
                    <a:pt x="627" y="101"/>
                  </a:cubicBezTo>
                  <a:cubicBezTo>
                    <a:pt x="427" y="502"/>
                    <a:pt x="201" y="828"/>
                    <a:pt x="101" y="1128"/>
                  </a:cubicBezTo>
                  <a:cubicBezTo>
                    <a:pt x="1" y="1254"/>
                    <a:pt x="1" y="1454"/>
                    <a:pt x="101" y="1554"/>
                  </a:cubicBezTo>
                  <a:cubicBezTo>
                    <a:pt x="302" y="1554"/>
                    <a:pt x="427" y="1554"/>
                    <a:pt x="527" y="1454"/>
                  </a:cubicBezTo>
                  <a:cubicBezTo>
                    <a:pt x="728" y="1028"/>
                    <a:pt x="928" y="727"/>
                    <a:pt x="1053" y="402"/>
                  </a:cubicBezTo>
                  <a:cubicBezTo>
                    <a:pt x="1154" y="301"/>
                    <a:pt x="1154" y="101"/>
                    <a:pt x="92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42"/>
            <p:cNvSpPr/>
            <p:nvPr/>
          </p:nvSpPr>
          <p:spPr>
            <a:xfrm>
              <a:off x="10098525" y="1136550"/>
              <a:ext cx="20700" cy="39500"/>
            </a:xfrm>
            <a:custGeom>
              <a:avLst/>
              <a:gdLst/>
              <a:ahLst/>
              <a:cxnLst/>
              <a:rect l="l" t="t" r="r" b="b"/>
              <a:pathLst>
                <a:path w="828" h="1580" extrusionOk="0">
                  <a:moveTo>
                    <a:pt x="827" y="1"/>
                  </a:moveTo>
                  <a:lnTo>
                    <a:pt x="0" y="1580"/>
                  </a:lnTo>
                  <a:cubicBezTo>
                    <a:pt x="301" y="1053"/>
                    <a:pt x="627" y="527"/>
                    <a:pt x="827" y="1"/>
                  </a:cubicBez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42"/>
            <p:cNvSpPr/>
            <p:nvPr/>
          </p:nvSpPr>
          <p:spPr>
            <a:xfrm>
              <a:off x="10090375" y="1129675"/>
              <a:ext cx="36975" cy="52425"/>
            </a:xfrm>
            <a:custGeom>
              <a:avLst/>
              <a:gdLst/>
              <a:ahLst/>
              <a:cxnLst/>
              <a:rect l="l" t="t" r="r" b="b"/>
              <a:pathLst>
                <a:path w="1479" h="2097" extrusionOk="0">
                  <a:moveTo>
                    <a:pt x="1116" y="0"/>
                  </a:moveTo>
                  <a:cubicBezTo>
                    <a:pt x="1053" y="0"/>
                    <a:pt x="1003" y="25"/>
                    <a:pt x="953" y="75"/>
                  </a:cubicBezTo>
                  <a:cubicBezTo>
                    <a:pt x="627" y="602"/>
                    <a:pt x="426" y="1228"/>
                    <a:pt x="101" y="1754"/>
                  </a:cubicBezTo>
                  <a:cubicBezTo>
                    <a:pt x="0" y="1855"/>
                    <a:pt x="101" y="1955"/>
                    <a:pt x="226" y="2055"/>
                  </a:cubicBezTo>
                  <a:cubicBezTo>
                    <a:pt x="255" y="2085"/>
                    <a:pt x="285" y="2097"/>
                    <a:pt x="314" y="2097"/>
                  </a:cubicBezTo>
                  <a:cubicBezTo>
                    <a:pt x="385" y="2097"/>
                    <a:pt x="456" y="2026"/>
                    <a:pt x="527" y="1955"/>
                  </a:cubicBezTo>
                  <a:cubicBezTo>
                    <a:pt x="852" y="1429"/>
                    <a:pt x="1153" y="902"/>
                    <a:pt x="1479" y="401"/>
                  </a:cubicBezTo>
                  <a:cubicBezTo>
                    <a:pt x="1479" y="276"/>
                    <a:pt x="1479" y="75"/>
                    <a:pt x="1354" y="75"/>
                  </a:cubicBezTo>
                  <a:cubicBezTo>
                    <a:pt x="1253" y="25"/>
                    <a:pt x="1178" y="0"/>
                    <a:pt x="11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42"/>
            <p:cNvSpPr/>
            <p:nvPr/>
          </p:nvSpPr>
          <p:spPr>
            <a:xfrm>
              <a:off x="10278350" y="1100225"/>
              <a:ext cx="28825" cy="55150"/>
            </a:xfrm>
            <a:custGeom>
              <a:avLst/>
              <a:gdLst/>
              <a:ahLst/>
              <a:cxnLst/>
              <a:rect l="l" t="t" r="r" b="b"/>
              <a:pathLst>
                <a:path w="1153" h="2206" extrusionOk="0">
                  <a:moveTo>
                    <a:pt x="1153" y="0"/>
                  </a:moveTo>
                  <a:lnTo>
                    <a:pt x="1153" y="0"/>
                  </a:lnTo>
                  <a:cubicBezTo>
                    <a:pt x="905" y="424"/>
                    <a:pt x="699" y="847"/>
                    <a:pt x="486" y="1276"/>
                  </a:cubicBezTo>
                  <a:lnTo>
                    <a:pt x="486" y="1276"/>
                  </a:lnTo>
                  <a:lnTo>
                    <a:pt x="1153" y="0"/>
                  </a:lnTo>
                  <a:close/>
                  <a:moveTo>
                    <a:pt x="486" y="1276"/>
                  </a:moveTo>
                  <a:lnTo>
                    <a:pt x="0" y="2206"/>
                  </a:lnTo>
                  <a:cubicBezTo>
                    <a:pt x="178" y="1892"/>
                    <a:pt x="334" y="1582"/>
                    <a:pt x="486" y="1276"/>
                  </a:cubicBez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42"/>
            <p:cNvSpPr/>
            <p:nvPr/>
          </p:nvSpPr>
          <p:spPr>
            <a:xfrm>
              <a:off x="10269825" y="1093700"/>
              <a:ext cx="46050" cy="67350"/>
            </a:xfrm>
            <a:custGeom>
              <a:avLst/>
              <a:gdLst/>
              <a:ahLst/>
              <a:cxnLst/>
              <a:rect l="l" t="t" r="r" b="b"/>
              <a:pathLst>
                <a:path w="1842" h="2694" extrusionOk="0">
                  <a:moveTo>
                    <a:pt x="1503" y="1"/>
                  </a:moveTo>
                  <a:cubicBezTo>
                    <a:pt x="1415" y="1"/>
                    <a:pt x="1328" y="48"/>
                    <a:pt x="1294" y="161"/>
                  </a:cubicBezTo>
                  <a:cubicBezTo>
                    <a:pt x="867" y="888"/>
                    <a:pt x="441" y="1614"/>
                    <a:pt x="141" y="2341"/>
                  </a:cubicBezTo>
                  <a:cubicBezTo>
                    <a:pt x="0" y="2499"/>
                    <a:pt x="154" y="2693"/>
                    <a:pt x="337" y="2693"/>
                  </a:cubicBezTo>
                  <a:cubicBezTo>
                    <a:pt x="415" y="2693"/>
                    <a:pt x="499" y="2657"/>
                    <a:pt x="567" y="2567"/>
                  </a:cubicBezTo>
                  <a:cubicBezTo>
                    <a:pt x="968" y="1840"/>
                    <a:pt x="1294" y="1088"/>
                    <a:pt x="1695" y="361"/>
                  </a:cubicBezTo>
                  <a:cubicBezTo>
                    <a:pt x="1842" y="165"/>
                    <a:pt x="1669" y="1"/>
                    <a:pt x="150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42"/>
            <p:cNvSpPr/>
            <p:nvPr/>
          </p:nvSpPr>
          <p:spPr>
            <a:xfrm>
              <a:off x="10346625" y="1191700"/>
              <a:ext cx="7550" cy="15675"/>
            </a:xfrm>
            <a:custGeom>
              <a:avLst/>
              <a:gdLst/>
              <a:ahLst/>
              <a:cxnLst/>
              <a:rect l="l" t="t" r="r" b="b"/>
              <a:pathLst>
                <a:path w="302" h="627" extrusionOk="0">
                  <a:moveTo>
                    <a:pt x="302" y="0"/>
                  </a:moveTo>
                  <a:lnTo>
                    <a:pt x="302" y="0"/>
                  </a:lnTo>
                  <a:cubicBezTo>
                    <a:pt x="252" y="100"/>
                    <a:pt x="201" y="207"/>
                    <a:pt x="151" y="314"/>
                  </a:cubicBezTo>
                  <a:lnTo>
                    <a:pt x="302" y="0"/>
                  </a:lnTo>
                  <a:close/>
                  <a:moveTo>
                    <a:pt x="151" y="314"/>
                  </a:moveTo>
                  <a:lnTo>
                    <a:pt x="1" y="627"/>
                  </a:lnTo>
                  <a:cubicBezTo>
                    <a:pt x="51" y="527"/>
                    <a:pt x="101" y="420"/>
                    <a:pt x="151" y="314"/>
                  </a:cubicBez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42"/>
            <p:cNvSpPr/>
            <p:nvPr/>
          </p:nvSpPr>
          <p:spPr>
            <a:xfrm>
              <a:off x="10338500" y="1184575"/>
              <a:ext cx="23825" cy="30325"/>
            </a:xfrm>
            <a:custGeom>
              <a:avLst/>
              <a:gdLst/>
              <a:ahLst/>
              <a:cxnLst/>
              <a:rect l="l" t="t" r="r" b="b"/>
              <a:pathLst>
                <a:path w="953" h="1213" extrusionOk="0">
                  <a:moveTo>
                    <a:pt x="617" y="1"/>
                  </a:moveTo>
                  <a:cubicBezTo>
                    <a:pt x="541" y="1"/>
                    <a:pt x="484" y="56"/>
                    <a:pt x="426" y="185"/>
                  </a:cubicBezTo>
                  <a:cubicBezTo>
                    <a:pt x="326" y="385"/>
                    <a:pt x="201" y="586"/>
                    <a:pt x="0" y="812"/>
                  </a:cubicBezTo>
                  <a:cubicBezTo>
                    <a:pt x="0" y="912"/>
                    <a:pt x="0" y="1112"/>
                    <a:pt x="100" y="1213"/>
                  </a:cubicBezTo>
                  <a:cubicBezTo>
                    <a:pt x="201" y="1213"/>
                    <a:pt x="426" y="1213"/>
                    <a:pt x="526" y="1112"/>
                  </a:cubicBezTo>
                  <a:cubicBezTo>
                    <a:pt x="627" y="812"/>
                    <a:pt x="727" y="586"/>
                    <a:pt x="827" y="385"/>
                  </a:cubicBezTo>
                  <a:cubicBezTo>
                    <a:pt x="953" y="285"/>
                    <a:pt x="953" y="85"/>
                    <a:pt x="827" y="85"/>
                  </a:cubicBezTo>
                  <a:cubicBezTo>
                    <a:pt x="742" y="31"/>
                    <a:pt x="674" y="1"/>
                    <a:pt x="61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24" name="Google Shape;1124;p42"/>
          <p:cNvSpPr/>
          <p:nvPr/>
        </p:nvSpPr>
        <p:spPr>
          <a:xfrm>
            <a:off x="3655800" y="3484201"/>
            <a:ext cx="1832405" cy="244805"/>
          </a:xfrm>
          <a:custGeom>
            <a:avLst/>
            <a:gdLst/>
            <a:ahLst/>
            <a:cxnLst/>
            <a:rect l="l" t="t" r="r" b="b"/>
            <a:pathLst>
              <a:path w="55866" h="7463" extrusionOk="0">
                <a:moveTo>
                  <a:pt x="16082" y="0"/>
                </a:moveTo>
                <a:cubicBezTo>
                  <a:pt x="15991" y="0"/>
                  <a:pt x="15916" y="25"/>
                  <a:pt x="15866" y="75"/>
                </a:cubicBezTo>
                <a:lnTo>
                  <a:pt x="8247" y="6542"/>
                </a:lnTo>
                <a:lnTo>
                  <a:pt x="728" y="75"/>
                </a:lnTo>
                <a:cubicBezTo>
                  <a:pt x="634" y="34"/>
                  <a:pt x="528" y="10"/>
                  <a:pt x="428" y="10"/>
                </a:cubicBezTo>
                <a:cubicBezTo>
                  <a:pt x="287" y="10"/>
                  <a:pt x="160" y="58"/>
                  <a:pt x="101" y="176"/>
                </a:cubicBezTo>
                <a:cubicBezTo>
                  <a:pt x="1" y="276"/>
                  <a:pt x="1" y="602"/>
                  <a:pt x="101" y="702"/>
                </a:cubicBezTo>
                <a:lnTo>
                  <a:pt x="8021" y="7369"/>
                </a:lnTo>
                <a:cubicBezTo>
                  <a:pt x="8084" y="7431"/>
                  <a:pt x="8165" y="7463"/>
                  <a:pt x="8256" y="7463"/>
                </a:cubicBezTo>
                <a:cubicBezTo>
                  <a:pt x="8347" y="7463"/>
                  <a:pt x="8447" y="7431"/>
                  <a:pt x="8547" y="7369"/>
                </a:cubicBezTo>
                <a:lnTo>
                  <a:pt x="16066" y="1003"/>
                </a:lnTo>
                <a:lnTo>
                  <a:pt x="23685" y="7369"/>
                </a:lnTo>
                <a:cubicBezTo>
                  <a:pt x="23748" y="7431"/>
                  <a:pt x="23854" y="7463"/>
                  <a:pt x="23958" y="7463"/>
                </a:cubicBezTo>
                <a:cubicBezTo>
                  <a:pt x="24061" y="7463"/>
                  <a:pt x="24161" y="7431"/>
                  <a:pt x="24212" y="7369"/>
                </a:cubicBezTo>
                <a:lnTo>
                  <a:pt x="31831" y="1003"/>
                </a:lnTo>
                <a:lnTo>
                  <a:pt x="39349" y="7369"/>
                </a:lnTo>
                <a:cubicBezTo>
                  <a:pt x="39462" y="7431"/>
                  <a:pt x="39569" y="7463"/>
                  <a:pt x="39672" y="7463"/>
                </a:cubicBezTo>
                <a:cubicBezTo>
                  <a:pt x="39776" y="7463"/>
                  <a:pt x="39876" y="7431"/>
                  <a:pt x="39976" y="7369"/>
                </a:cubicBezTo>
                <a:lnTo>
                  <a:pt x="47495" y="1003"/>
                </a:lnTo>
                <a:lnTo>
                  <a:pt x="55139" y="7369"/>
                </a:lnTo>
                <a:cubicBezTo>
                  <a:pt x="55225" y="7422"/>
                  <a:pt x="55310" y="7453"/>
                  <a:pt x="55388" y="7453"/>
                </a:cubicBezTo>
                <a:cubicBezTo>
                  <a:pt x="55493" y="7453"/>
                  <a:pt x="55583" y="7398"/>
                  <a:pt x="55640" y="7268"/>
                </a:cubicBezTo>
                <a:cubicBezTo>
                  <a:pt x="55866" y="7168"/>
                  <a:pt x="55866" y="6867"/>
                  <a:pt x="55640" y="6742"/>
                </a:cubicBezTo>
                <a:lnTo>
                  <a:pt x="47821" y="75"/>
                </a:lnTo>
                <a:cubicBezTo>
                  <a:pt x="47720" y="25"/>
                  <a:pt x="47614" y="0"/>
                  <a:pt x="47520" y="0"/>
                </a:cubicBezTo>
                <a:cubicBezTo>
                  <a:pt x="47426" y="0"/>
                  <a:pt x="47345" y="25"/>
                  <a:pt x="47294" y="75"/>
                </a:cubicBezTo>
                <a:lnTo>
                  <a:pt x="39675" y="6542"/>
                </a:lnTo>
                <a:lnTo>
                  <a:pt x="32056" y="75"/>
                </a:lnTo>
                <a:cubicBezTo>
                  <a:pt x="32006" y="25"/>
                  <a:pt x="31925" y="0"/>
                  <a:pt x="31831" y="0"/>
                </a:cubicBezTo>
                <a:cubicBezTo>
                  <a:pt x="31737" y="0"/>
                  <a:pt x="31630" y="25"/>
                  <a:pt x="31530" y="75"/>
                </a:cubicBezTo>
                <a:lnTo>
                  <a:pt x="24011" y="6542"/>
                </a:lnTo>
                <a:lnTo>
                  <a:pt x="16392" y="75"/>
                </a:lnTo>
                <a:cubicBezTo>
                  <a:pt x="16279" y="25"/>
                  <a:pt x="16173" y="0"/>
                  <a:pt x="160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25" name="Google Shape;1125;p42"/>
          <p:cNvGrpSpPr/>
          <p:nvPr/>
        </p:nvGrpSpPr>
        <p:grpSpPr>
          <a:xfrm rot="8100000">
            <a:off x="6704003" y="-124478"/>
            <a:ext cx="1385917" cy="2699994"/>
            <a:chOff x="409722" y="233833"/>
            <a:chExt cx="1385931" cy="2700020"/>
          </a:xfrm>
        </p:grpSpPr>
        <p:grpSp>
          <p:nvGrpSpPr>
            <p:cNvPr id="1126" name="Google Shape;1126;p42"/>
            <p:cNvGrpSpPr/>
            <p:nvPr/>
          </p:nvGrpSpPr>
          <p:grpSpPr>
            <a:xfrm rot="-617154" flipH="1">
              <a:off x="575967" y="402323"/>
              <a:ext cx="1053440" cy="2450002"/>
              <a:chOff x="3817855" y="1437512"/>
              <a:chExt cx="541146" cy="1128254"/>
            </a:xfrm>
          </p:grpSpPr>
          <p:sp>
            <p:nvSpPr>
              <p:cNvPr id="1127" name="Google Shape;1127;p42"/>
              <p:cNvSpPr/>
              <p:nvPr/>
            </p:nvSpPr>
            <p:spPr>
              <a:xfrm>
                <a:off x="3817855" y="1437512"/>
                <a:ext cx="541146" cy="1128254"/>
              </a:xfrm>
              <a:custGeom>
                <a:avLst/>
                <a:gdLst/>
                <a:ahLst/>
                <a:cxnLst/>
                <a:rect l="l" t="t" r="r" b="b"/>
                <a:pathLst>
                  <a:path w="28598" h="59625" extrusionOk="0">
                    <a:moveTo>
                      <a:pt x="101" y="0"/>
                    </a:moveTo>
                    <a:lnTo>
                      <a:pt x="1" y="426"/>
                    </a:lnTo>
                    <a:cubicBezTo>
                      <a:pt x="16066" y="3359"/>
                      <a:pt x="28197" y="17344"/>
                      <a:pt x="28197" y="34161"/>
                    </a:cubicBezTo>
                    <a:lnTo>
                      <a:pt x="28197" y="34462"/>
                    </a:lnTo>
                    <a:cubicBezTo>
                      <a:pt x="28096" y="44286"/>
                      <a:pt x="23911" y="53058"/>
                      <a:pt x="17219" y="59324"/>
                    </a:cubicBezTo>
                    <a:lnTo>
                      <a:pt x="17545" y="59625"/>
                    </a:lnTo>
                    <a:cubicBezTo>
                      <a:pt x="24212" y="53359"/>
                      <a:pt x="28497" y="44386"/>
                      <a:pt x="28598" y="34462"/>
                    </a:cubicBezTo>
                    <a:lnTo>
                      <a:pt x="28598" y="34161"/>
                    </a:lnTo>
                    <a:cubicBezTo>
                      <a:pt x="28598" y="17143"/>
                      <a:pt x="16292" y="2933"/>
                      <a:pt x="10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8" name="Google Shape;1128;p42"/>
              <p:cNvSpPr/>
              <p:nvPr/>
            </p:nvSpPr>
            <p:spPr>
              <a:xfrm>
                <a:off x="3985754" y="1615346"/>
                <a:ext cx="39378" cy="29898"/>
              </a:xfrm>
              <a:custGeom>
                <a:avLst/>
                <a:gdLst/>
                <a:ahLst/>
                <a:cxnLst/>
                <a:rect l="l" t="t" r="r" b="b"/>
                <a:pathLst>
                  <a:path w="2081" h="1580" extrusionOk="0">
                    <a:moveTo>
                      <a:pt x="1053" y="1"/>
                    </a:moveTo>
                    <a:cubicBezTo>
                      <a:pt x="0" y="1"/>
                      <a:pt x="0" y="1580"/>
                      <a:pt x="1053" y="1580"/>
                    </a:cubicBezTo>
                    <a:cubicBezTo>
                      <a:pt x="2080" y="1580"/>
                      <a:pt x="2080" y="1"/>
                      <a:pt x="10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29" name="Google Shape;1129;p42"/>
            <p:cNvSpPr/>
            <p:nvPr/>
          </p:nvSpPr>
          <p:spPr>
            <a:xfrm>
              <a:off x="1424458" y="233833"/>
              <a:ext cx="142800" cy="142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0" name="Google Shape;1130;p42"/>
          <p:cNvGrpSpPr/>
          <p:nvPr/>
        </p:nvGrpSpPr>
        <p:grpSpPr>
          <a:xfrm rot="-2972274">
            <a:off x="796320" y="2522791"/>
            <a:ext cx="1386048" cy="2678158"/>
            <a:chOff x="409722" y="255923"/>
            <a:chExt cx="1385931" cy="2677930"/>
          </a:xfrm>
        </p:grpSpPr>
        <p:grpSp>
          <p:nvGrpSpPr>
            <p:cNvPr id="1131" name="Google Shape;1131;p42"/>
            <p:cNvGrpSpPr/>
            <p:nvPr/>
          </p:nvGrpSpPr>
          <p:grpSpPr>
            <a:xfrm rot="-617154" flipH="1">
              <a:off x="575967" y="402323"/>
              <a:ext cx="1053440" cy="2450002"/>
              <a:chOff x="3817855" y="1437512"/>
              <a:chExt cx="541146" cy="1128254"/>
            </a:xfrm>
          </p:grpSpPr>
          <p:sp>
            <p:nvSpPr>
              <p:cNvPr id="1132" name="Google Shape;1132;p42"/>
              <p:cNvSpPr/>
              <p:nvPr/>
            </p:nvSpPr>
            <p:spPr>
              <a:xfrm>
                <a:off x="3817855" y="1437512"/>
                <a:ext cx="541146" cy="1128254"/>
              </a:xfrm>
              <a:custGeom>
                <a:avLst/>
                <a:gdLst/>
                <a:ahLst/>
                <a:cxnLst/>
                <a:rect l="l" t="t" r="r" b="b"/>
                <a:pathLst>
                  <a:path w="28598" h="59625" extrusionOk="0">
                    <a:moveTo>
                      <a:pt x="101" y="0"/>
                    </a:moveTo>
                    <a:lnTo>
                      <a:pt x="1" y="426"/>
                    </a:lnTo>
                    <a:cubicBezTo>
                      <a:pt x="16066" y="3359"/>
                      <a:pt x="28197" y="17344"/>
                      <a:pt x="28197" y="34161"/>
                    </a:cubicBezTo>
                    <a:lnTo>
                      <a:pt x="28197" y="34462"/>
                    </a:lnTo>
                    <a:cubicBezTo>
                      <a:pt x="28096" y="44286"/>
                      <a:pt x="23911" y="53058"/>
                      <a:pt x="17219" y="59324"/>
                    </a:cubicBezTo>
                    <a:lnTo>
                      <a:pt x="17545" y="59625"/>
                    </a:lnTo>
                    <a:cubicBezTo>
                      <a:pt x="24212" y="53359"/>
                      <a:pt x="28497" y="44386"/>
                      <a:pt x="28598" y="34462"/>
                    </a:cubicBezTo>
                    <a:lnTo>
                      <a:pt x="28598" y="34161"/>
                    </a:lnTo>
                    <a:cubicBezTo>
                      <a:pt x="28598" y="17143"/>
                      <a:pt x="16292" y="2933"/>
                      <a:pt x="10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3" name="Google Shape;1133;p42"/>
              <p:cNvSpPr/>
              <p:nvPr/>
            </p:nvSpPr>
            <p:spPr>
              <a:xfrm>
                <a:off x="3985754" y="1615346"/>
                <a:ext cx="39378" cy="29898"/>
              </a:xfrm>
              <a:custGeom>
                <a:avLst/>
                <a:gdLst/>
                <a:ahLst/>
                <a:cxnLst/>
                <a:rect l="l" t="t" r="r" b="b"/>
                <a:pathLst>
                  <a:path w="2081" h="1580" extrusionOk="0">
                    <a:moveTo>
                      <a:pt x="1053" y="1"/>
                    </a:moveTo>
                    <a:cubicBezTo>
                      <a:pt x="0" y="1"/>
                      <a:pt x="0" y="1580"/>
                      <a:pt x="1053" y="1580"/>
                    </a:cubicBezTo>
                    <a:cubicBezTo>
                      <a:pt x="2080" y="1580"/>
                      <a:pt x="2080" y="1"/>
                      <a:pt x="10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34" name="Google Shape;1134;p42"/>
            <p:cNvSpPr/>
            <p:nvPr/>
          </p:nvSpPr>
          <p:spPr>
            <a:xfrm>
              <a:off x="1432804" y="255923"/>
              <a:ext cx="142800" cy="142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5" name="Google Shape;1135;p42"/>
          <p:cNvGrpSpPr/>
          <p:nvPr/>
        </p:nvGrpSpPr>
        <p:grpSpPr>
          <a:xfrm>
            <a:off x="5910913" y="3409365"/>
            <a:ext cx="1697226" cy="604018"/>
            <a:chOff x="-5302450" y="3084350"/>
            <a:chExt cx="1519450" cy="540750"/>
          </a:xfrm>
        </p:grpSpPr>
        <p:sp>
          <p:nvSpPr>
            <p:cNvPr id="1136" name="Google Shape;1136;p42"/>
            <p:cNvSpPr/>
            <p:nvPr/>
          </p:nvSpPr>
          <p:spPr>
            <a:xfrm>
              <a:off x="-4388300" y="3084350"/>
              <a:ext cx="584625" cy="269450"/>
            </a:xfrm>
            <a:custGeom>
              <a:avLst/>
              <a:gdLst/>
              <a:ahLst/>
              <a:cxnLst/>
              <a:rect l="l" t="t" r="r" b="b"/>
              <a:pathLst>
                <a:path w="23385" h="10778" extrusionOk="0">
                  <a:moveTo>
                    <a:pt x="4286" y="1"/>
                  </a:moveTo>
                  <a:cubicBezTo>
                    <a:pt x="3334" y="1"/>
                    <a:pt x="2281" y="326"/>
                    <a:pt x="1454" y="953"/>
                  </a:cubicBezTo>
                  <a:cubicBezTo>
                    <a:pt x="1028" y="1254"/>
                    <a:pt x="627" y="1680"/>
                    <a:pt x="402" y="2206"/>
                  </a:cubicBezTo>
                  <a:cubicBezTo>
                    <a:pt x="101" y="2732"/>
                    <a:pt x="1" y="3259"/>
                    <a:pt x="1" y="3885"/>
                  </a:cubicBezTo>
                  <a:cubicBezTo>
                    <a:pt x="1" y="4612"/>
                    <a:pt x="201" y="5339"/>
                    <a:pt x="527" y="6166"/>
                  </a:cubicBezTo>
                  <a:lnTo>
                    <a:pt x="2181" y="5339"/>
                  </a:lnTo>
                  <a:cubicBezTo>
                    <a:pt x="1981" y="4712"/>
                    <a:pt x="1880" y="4286"/>
                    <a:pt x="1880" y="3885"/>
                  </a:cubicBezTo>
                  <a:cubicBezTo>
                    <a:pt x="1880" y="3559"/>
                    <a:pt x="1880" y="3259"/>
                    <a:pt x="2081" y="3033"/>
                  </a:cubicBezTo>
                  <a:cubicBezTo>
                    <a:pt x="2181" y="2632"/>
                    <a:pt x="2507" y="2407"/>
                    <a:pt x="2908" y="2206"/>
                  </a:cubicBezTo>
                  <a:cubicBezTo>
                    <a:pt x="3334" y="1880"/>
                    <a:pt x="3860" y="1780"/>
                    <a:pt x="4286" y="1780"/>
                  </a:cubicBezTo>
                  <a:cubicBezTo>
                    <a:pt x="4788" y="1780"/>
                    <a:pt x="5214" y="1880"/>
                    <a:pt x="5540" y="2106"/>
                  </a:cubicBezTo>
                  <a:cubicBezTo>
                    <a:pt x="5640" y="2206"/>
                    <a:pt x="5740" y="2206"/>
                    <a:pt x="5941" y="2306"/>
                  </a:cubicBezTo>
                  <a:cubicBezTo>
                    <a:pt x="7194" y="2933"/>
                    <a:pt x="11379" y="5138"/>
                    <a:pt x="15139" y="7018"/>
                  </a:cubicBezTo>
                  <a:cubicBezTo>
                    <a:pt x="18998" y="8998"/>
                    <a:pt x="22557" y="10778"/>
                    <a:pt x="22557" y="10778"/>
                  </a:cubicBezTo>
                  <a:lnTo>
                    <a:pt x="23384" y="9098"/>
                  </a:lnTo>
                  <a:cubicBezTo>
                    <a:pt x="23384" y="9098"/>
                    <a:pt x="23184" y="8998"/>
                    <a:pt x="22758" y="8772"/>
                  </a:cubicBezTo>
                  <a:cubicBezTo>
                    <a:pt x="21078" y="7945"/>
                    <a:pt x="17119" y="5965"/>
                    <a:pt x="13459" y="4086"/>
                  </a:cubicBezTo>
                  <a:cubicBezTo>
                    <a:pt x="11680" y="3133"/>
                    <a:pt x="9926" y="2306"/>
                    <a:pt x="8672" y="1680"/>
                  </a:cubicBezTo>
                  <a:cubicBezTo>
                    <a:pt x="7920" y="1379"/>
                    <a:pt x="7419" y="1053"/>
                    <a:pt x="7093" y="853"/>
                  </a:cubicBezTo>
                  <a:cubicBezTo>
                    <a:pt x="6893" y="752"/>
                    <a:pt x="6667" y="627"/>
                    <a:pt x="6567" y="627"/>
                  </a:cubicBezTo>
                  <a:cubicBezTo>
                    <a:pt x="6567" y="527"/>
                    <a:pt x="6467" y="527"/>
                    <a:pt x="6467" y="527"/>
                  </a:cubicBezTo>
                  <a:cubicBezTo>
                    <a:pt x="5840" y="126"/>
                    <a:pt x="5013" y="1"/>
                    <a:pt x="4286" y="1"/>
                  </a:cubicBezTo>
                  <a:close/>
                </a:path>
              </a:pathLst>
            </a:custGeom>
            <a:solidFill>
              <a:schemeClr val="accent2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42"/>
            <p:cNvSpPr/>
            <p:nvPr/>
          </p:nvSpPr>
          <p:spPr>
            <a:xfrm>
              <a:off x="-5302450" y="3142000"/>
              <a:ext cx="509425" cy="211800"/>
            </a:xfrm>
            <a:custGeom>
              <a:avLst/>
              <a:gdLst/>
              <a:ahLst/>
              <a:cxnLst/>
              <a:rect l="l" t="t" r="r" b="b"/>
              <a:pathLst>
                <a:path w="20377" h="8472" extrusionOk="0">
                  <a:moveTo>
                    <a:pt x="4286" y="0"/>
                  </a:moveTo>
                  <a:cubicBezTo>
                    <a:pt x="3358" y="0"/>
                    <a:pt x="2306" y="326"/>
                    <a:pt x="1479" y="953"/>
                  </a:cubicBezTo>
                  <a:cubicBezTo>
                    <a:pt x="1053" y="1253"/>
                    <a:pt x="627" y="1679"/>
                    <a:pt x="426" y="2206"/>
                  </a:cubicBezTo>
                  <a:cubicBezTo>
                    <a:pt x="125" y="2707"/>
                    <a:pt x="0" y="3233"/>
                    <a:pt x="0" y="3860"/>
                  </a:cubicBezTo>
                  <a:cubicBezTo>
                    <a:pt x="0" y="4587"/>
                    <a:pt x="226" y="5339"/>
                    <a:pt x="526" y="6166"/>
                  </a:cubicBezTo>
                  <a:lnTo>
                    <a:pt x="2206" y="5339"/>
                  </a:lnTo>
                  <a:cubicBezTo>
                    <a:pt x="2005" y="4812"/>
                    <a:pt x="1880" y="4286"/>
                    <a:pt x="1880" y="3860"/>
                  </a:cubicBezTo>
                  <a:cubicBezTo>
                    <a:pt x="1880" y="3559"/>
                    <a:pt x="2005" y="3233"/>
                    <a:pt x="2105" y="3033"/>
                  </a:cubicBezTo>
                  <a:cubicBezTo>
                    <a:pt x="2206" y="2707"/>
                    <a:pt x="2506" y="2406"/>
                    <a:pt x="2932" y="2206"/>
                  </a:cubicBezTo>
                  <a:cubicBezTo>
                    <a:pt x="3358" y="1980"/>
                    <a:pt x="3885" y="1880"/>
                    <a:pt x="4286" y="1880"/>
                  </a:cubicBezTo>
                  <a:cubicBezTo>
                    <a:pt x="4812" y="1880"/>
                    <a:pt x="5238" y="1980"/>
                    <a:pt x="5539" y="2081"/>
                  </a:cubicBezTo>
                  <a:lnTo>
                    <a:pt x="5539" y="2206"/>
                  </a:lnTo>
                  <a:cubicBezTo>
                    <a:pt x="5639" y="2206"/>
                    <a:pt x="5764" y="2306"/>
                    <a:pt x="5865" y="2306"/>
                  </a:cubicBezTo>
                  <a:cubicBezTo>
                    <a:pt x="6491" y="2607"/>
                    <a:pt x="7519" y="3133"/>
                    <a:pt x="8897" y="3760"/>
                  </a:cubicBezTo>
                  <a:cubicBezTo>
                    <a:pt x="13058" y="5639"/>
                    <a:pt x="19649" y="8472"/>
                    <a:pt x="19649" y="8472"/>
                  </a:cubicBezTo>
                  <a:lnTo>
                    <a:pt x="20376" y="6792"/>
                  </a:lnTo>
                  <a:cubicBezTo>
                    <a:pt x="20376" y="6792"/>
                    <a:pt x="20176" y="6692"/>
                    <a:pt x="19750" y="6592"/>
                  </a:cubicBezTo>
                  <a:cubicBezTo>
                    <a:pt x="18496" y="5965"/>
                    <a:pt x="15163" y="4487"/>
                    <a:pt x="12231" y="3133"/>
                  </a:cubicBezTo>
                  <a:cubicBezTo>
                    <a:pt x="10777" y="2507"/>
                    <a:pt x="9298" y="1880"/>
                    <a:pt x="8271" y="1354"/>
                  </a:cubicBezTo>
                  <a:cubicBezTo>
                    <a:pt x="7744" y="1153"/>
                    <a:pt x="7218" y="953"/>
                    <a:pt x="6892" y="727"/>
                  </a:cubicBezTo>
                  <a:cubicBezTo>
                    <a:pt x="6792" y="727"/>
                    <a:pt x="6692" y="627"/>
                    <a:pt x="6592" y="627"/>
                  </a:cubicBezTo>
                  <a:lnTo>
                    <a:pt x="6491" y="527"/>
                  </a:lnTo>
                  <a:cubicBezTo>
                    <a:pt x="5865" y="101"/>
                    <a:pt x="5138" y="0"/>
                    <a:pt x="4286" y="0"/>
                  </a:cubicBezTo>
                  <a:close/>
                </a:path>
              </a:pathLst>
            </a:custGeom>
            <a:solidFill>
              <a:schemeClr val="accent2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42"/>
            <p:cNvSpPr/>
            <p:nvPr/>
          </p:nvSpPr>
          <p:spPr>
            <a:xfrm>
              <a:off x="-4832525" y="3193825"/>
              <a:ext cx="451775" cy="409275"/>
            </a:xfrm>
            <a:custGeom>
              <a:avLst/>
              <a:gdLst/>
              <a:ahLst/>
              <a:cxnLst/>
              <a:rect l="l" t="t" r="r" b="b"/>
              <a:pathLst>
                <a:path w="18071" h="16371" extrusionOk="0">
                  <a:moveTo>
                    <a:pt x="9043" y="0"/>
                  </a:moveTo>
                  <a:cubicBezTo>
                    <a:pt x="8405" y="0"/>
                    <a:pt x="7759" y="76"/>
                    <a:pt x="7118" y="233"/>
                  </a:cubicBezTo>
                  <a:cubicBezTo>
                    <a:pt x="2732" y="1386"/>
                    <a:pt x="0" y="5872"/>
                    <a:pt x="1153" y="10258"/>
                  </a:cubicBezTo>
                  <a:cubicBezTo>
                    <a:pt x="2121" y="13942"/>
                    <a:pt x="5371" y="16371"/>
                    <a:pt x="8985" y="16371"/>
                  </a:cubicBezTo>
                  <a:cubicBezTo>
                    <a:pt x="9674" y="16371"/>
                    <a:pt x="10376" y="16282"/>
                    <a:pt x="11078" y="16098"/>
                  </a:cubicBezTo>
                  <a:cubicBezTo>
                    <a:pt x="15464" y="14945"/>
                    <a:pt x="18070" y="10559"/>
                    <a:pt x="17043" y="6173"/>
                  </a:cubicBezTo>
                  <a:cubicBezTo>
                    <a:pt x="16062" y="2443"/>
                    <a:pt x="12671" y="0"/>
                    <a:pt x="904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42"/>
            <p:cNvSpPr/>
            <p:nvPr/>
          </p:nvSpPr>
          <p:spPr>
            <a:xfrm>
              <a:off x="-4803700" y="3447750"/>
              <a:ext cx="25" cy="2550"/>
            </a:xfrm>
            <a:custGeom>
              <a:avLst/>
              <a:gdLst/>
              <a:ahLst/>
              <a:cxnLst/>
              <a:rect l="l" t="t" r="r" b="b"/>
              <a:pathLst>
                <a:path w="1" h="102" extrusionOk="0">
                  <a:moveTo>
                    <a:pt x="0" y="1"/>
                  </a:moveTo>
                  <a:lnTo>
                    <a:pt x="0" y="101"/>
                  </a:lnTo>
                  <a:lnTo>
                    <a:pt x="0" y="1"/>
                  </a:lnTo>
                  <a:close/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42"/>
            <p:cNvSpPr/>
            <p:nvPr/>
          </p:nvSpPr>
          <p:spPr>
            <a:xfrm>
              <a:off x="-4808725" y="3197125"/>
              <a:ext cx="287000" cy="284500"/>
            </a:xfrm>
            <a:custGeom>
              <a:avLst/>
              <a:gdLst/>
              <a:ahLst/>
              <a:cxnLst/>
              <a:rect l="l" t="t" r="r" b="b"/>
              <a:pathLst>
                <a:path w="11480" h="11380" extrusionOk="0">
                  <a:moveTo>
                    <a:pt x="9299" y="1"/>
                  </a:moveTo>
                  <a:lnTo>
                    <a:pt x="1" y="9274"/>
                  </a:lnTo>
                  <a:cubicBezTo>
                    <a:pt x="101" y="9500"/>
                    <a:pt x="101" y="9800"/>
                    <a:pt x="201" y="10026"/>
                  </a:cubicBezTo>
                  <a:lnTo>
                    <a:pt x="201" y="10126"/>
                  </a:lnTo>
                  <a:cubicBezTo>
                    <a:pt x="301" y="10527"/>
                    <a:pt x="527" y="10953"/>
                    <a:pt x="627" y="11379"/>
                  </a:cubicBezTo>
                  <a:cubicBezTo>
                    <a:pt x="4286" y="7720"/>
                    <a:pt x="7820" y="4161"/>
                    <a:pt x="11479" y="627"/>
                  </a:cubicBezTo>
                  <a:cubicBezTo>
                    <a:pt x="10752" y="302"/>
                    <a:pt x="10026" y="101"/>
                    <a:pt x="929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42"/>
            <p:cNvSpPr/>
            <p:nvPr/>
          </p:nvSpPr>
          <p:spPr>
            <a:xfrm>
              <a:off x="-4777400" y="3228450"/>
              <a:ext cx="352150" cy="349650"/>
            </a:xfrm>
            <a:custGeom>
              <a:avLst/>
              <a:gdLst/>
              <a:ahLst/>
              <a:cxnLst/>
              <a:rect l="l" t="t" r="r" b="b"/>
              <a:pathLst>
                <a:path w="14086" h="13986" extrusionOk="0">
                  <a:moveTo>
                    <a:pt x="11279" y="1"/>
                  </a:moveTo>
                  <a:lnTo>
                    <a:pt x="1" y="11279"/>
                  </a:lnTo>
                  <a:cubicBezTo>
                    <a:pt x="828" y="12407"/>
                    <a:pt x="1880" y="13359"/>
                    <a:pt x="3033" y="13986"/>
                  </a:cubicBezTo>
                  <a:lnTo>
                    <a:pt x="14086" y="3008"/>
                  </a:lnTo>
                  <a:cubicBezTo>
                    <a:pt x="13459" y="1755"/>
                    <a:pt x="12532" y="728"/>
                    <a:pt x="1127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42"/>
            <p:cNvSpPr/>
            <p:nvPr/>
          </p:nvSpPr>
          <p:spPr>
            <a:xfrm>
              <a:off x="-4237300" y="3179650"/>
              <a:ext cx="451800" cy="409300"/>
            </a:xfrm>
            <a:custGeom>
              <a:avLst/>
              <a:gdLst/>
              <a:ahLst/>
              <a:cxnLst/>
              <a:rect l="l" t="t" r="r" b="b"/>
              <a:pathLst>
                <a:path w="18072" h="16372" extrusionOk="0">
                  <a:moveTo>
                    <a:pt x="9118" y="1"/>
                  </a:moveTo>
                  <a:cubicBezTo>
                    <a:pt x="8425" y="1"/>
                    <a:pt x="7720" y="89"/>
                    <a:pt x="7018" y="274"/>
                  </a:cubicBezTo>
                  <a:cubicBezTo>
                    <a:pt x="2632" y="1427"/>
                    <a:pt x="1" y="5813"/>
                    <a:pt x="1154" y="10199"/>
                  </a:cubicBezTo>
                  <a:cubicBezTo>
                    <a:pt x="2049" y="13929"/>
                    <a:pt x="5427" y="16372"/>
                    <a:pt x="9115" y="16372"/>
                  </a:cubicBezTo>
                  <a:cubicBezTo>
                    <a:pt x="9764" y="16372"/>
                    <a:pt x="10422" y="16296"/>
                    <a:pt x="11079" y="16138"/>
                  </a:cubicBezTo>
                  <a:cubicBezTo>
                    <a:pt x="15465" y="14986"/>
                    <a:pt x="18071" y="10499"/>
                    <a:pt x="16918" y="6113"/>
                  </a:cubicBezTo>
                  <a:cubicBezTo>
                    <a:pt x="16055" y="2430"/>
                    <a:pt x="12752" y="1"/>
                    <a:pt x="911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42"/>
            <p:cNvSpPr/>
            <p:nvPr/>
          </p:nvSpPr>
          <p:spPr>
            <a:xfrm>
              <a:off x="-4832525" y="3170825"/>
              <a:ext cx="454275" cy="454275"/>
            </a:xfrm>
            <a:custGeom>
              <a:avLst/>
              <a:gdLst/>
              <a:ahLst/>
              <a:cxnLst/>
              <a:rect l="l" t="t" r="r" b="b"/>
              <a:pathLst>
                <a:path w="18171" h="18171" extrusionOk="0">
                  <a:moveTo>
                    <a:pt x="9098" y="1880"/>
                  </a:moveTo>
                  <a:cubicBezTo>
                    <a:pt x="10652" y="1880"/>
                    <a:pt x="12231" y="2406"/>
                    <a:pt x="13484" y="3334"/>
                  </a:cubicBezTo>
                  <a:cubicBezTo>
                    <a:pt x="14737" y="4286"/>
                    <a:pt x="15664" y="5639"/>
                    <a:pt x="16090" y="7319"/>
                  </a:cubicBezTo>
                  <a:cubicBezTo>
                    <a:pt x="16291" y="7945"/>
                    <a:pt x="16291" y="8572"/>
                    <a:pt x="16291" y="9073"/>
                  </a:cubicBezTo>
                  <a:cubicBezTo>
                    <a:pt x="16291" y="10752"/>
                    <a:pt x="15790" y="12331"/>
                    <a:pt x="14837" y="13459"/>
                  </a:cubicBezTo>
                  <a:cubicBezTo>
                    <a:pt x="13910" y="14712"/>
                    <a:pt x="12532" y="15664"/>
                    <a:pt x="10877" y="16090"/>
                  </a:cubicBezTo>
                  <a:cubicBezTo>
                    <a:pt x="10251" y="16291"/>
                    <a:pt x="9724" y="16391"/>
                    <a:pt x="9098" y="16391"/>
                  </a:cubicBezTo>
                  <a:cubicBezTo>
                    <a:pt x="7419" y="16391"/>
                    <a:pt x="5965" y="15765"/>
                    <a:pt x="4712" y="14837"/>
                  </a:cubicBezTo>
                  <a:cubicBezTo>
                    <a:pt x="3459" y="13885"/>
                    <a:pt x="2506" y="12532"/>
                    <a:pt x="2105" y="10852"/>
                  </a:cubicBezTo>
                  <a:cubicBezTo>
                    <a:pt x="1880" y="10326"/>
                    <a:pt x="1880" y="9699"/>
                    <a:pt x="1880" y="9073"/>
                  </a:cubicBezTo>
                  <a:cubicBezTo>
                    <a:pt x="1880" y="7519"/>
                    <a:pt x="2406" y="5940"/>
                    <a:pt x="3359" y="4687"/>
                  </a:cubicBezTo>
                  <a:cubicBezTo>
                    <a:pt x="4286" y="3434"/>
                    <a:pt x="5639" y="2506"/>
                    <a:pt x="7318" y="2080"/>
                  </a:cubicBezTo>
                  <a:cubicBezTo>
                    <a:pt x="7945" y="1980"/>
                    <a:pt x="8471" y="1880"/>
                    <a:pt x="9098" y="1880"/>
                  </a:cubicBezTo>
                  <a:close/>
                  <a:moveTo>
                    <a:pt x="9098" y="0"/>
                  </a:moveTo>
                  <a:cubicBezTo>
                    <a:pt x="8371" y="0"/>
                    <a:pt x="7644" y="100"/>
                    <a:pt x="6792" y="301"/>
                  </a:cubicBezTo>
                  <a:cubicBezTo>
                    <a:pt x="4812" y="827"/>
                    <a:pt x="3033" y="1980"/>
                    <a:pt x="1880" y="3559"/>
                  </a:cubicBezTo>
                  <a:cubicBezTo>
                    <a:pt x="627" y="5113"/>
                    <a:pt x="0" y="7093"/>
                    <a:pt x="0" y="9073"/>
                  </a:cubicBezTo>
                  <a:cubicBezTo>
                    <a:pt x="0" y="9825"/>
                    <a:pt x="125" y="10652"/>
                    <a:pt x="326" y="11379"/>
                  </a:cubicBezTo>
                  <a:cubicBezTo>
                    <a:pt x="852" y="13359"/>
                    <a:pt x="2005" y="15138"/>
                    <a:pt x="3559" y="16291"/>
                  </a:cubicBezTo>
                  <a:cubicBezTo>
                    <a:pt x="5138" y="17544"/>
                    <a:pt x="7018" y="18171"/>
                    <a:pt x="9098" y="18171"/>
                  </a:cubicBezTo>
                  <a:cubicBezTo>
                    <a:pt x="9825" y="18171"/>
                    <a:pt x="10552" y="18070"/>
                    <a:pt x="11404" y="17970"/>
                  </a:cubicBezTo>
                  <a:cubicBezTo>
                    <a:pt x="13384" y="17444"/>
                    <a:pt x="15163" y="16191"/>
                    <a:pt x="16291" y="14612"/>
                  </a:cubicBezTo>
                  <a:cubicBezTo>
                    <a:pt x="17544" y="13058"/>
                    <a:pt x="18171" y="11178"/>
                    <a:pt x="18171" y="9073"/>
                  </a:cubicBezTo>
                  <a:cubicBezTo>
                    <a:pt x="18171" y="8346"/>
                    <a:pt x="18070" y="7619"/>
                    <a:pt x="17870" y="6892"/>
                  </a:cubicBezTo>
                  <a:cubicBezTo>
                    <a:pt x="17344" y="4812"/>
                    <a:pt x="16191" y="3133"/>
                    <a:pt x="14637" y="1880"/>
                  </a:cubicBezTo>
                  <a:cubicBezTo>
                    <a:pt x="13058" y="727"/>
                    <a:pt x="11078" y="0"/>
                    <a:pt x="9098" y="0"/>
                  </a:cubicBezTo>
                  <a:close/>
                </a:path>
              </a:pathLst>
            </a:custGeom>
            <a:solidFill>
              <a:schemeClr val="accent2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42"/>
            <p:cNvSpPr/>
            <p:nvPr/>
          </p:nvSpPr>
          <p:spPr>
            <a:xfrm>
              <a:off x="-4208475" y="3434600"/>
              <a:ext cx="5675" cy="18200"/>
            </a:xfrm>
            <a:custGeom>
              <a:avLst/>
              <a:gdLst/>
              <a:ahLst/>
              <a:cxnLst/>
              <a:rect l="l" t="t" r="r" b="b"/>
              <a:pathLst>
                <a:path w="227" h="728" extrusionOk="0">
                  <a:moveTo>
                    <a:pt x="226" y="727"/>
                  </a:moveTo>
                  <a:lnTo>
                    <a:pt x="226" y="727"/>
                  </a:lnTo>
                  <a:lnTo>
                    <a:pt x="226" y="727"/>
                  </a:lnTo>
                  <a:close/>
                  <a:moveTo>
                    <a:pt x="226" y="727"/>
                  </a:moveTo>
                  <a:lnTo>
                    <a:pt x="226" y="727"/>
                  </a:lnTo>
                  <a:lnTo>
                    <a:pt x="226" y="727"/>
                  </a:lnTo>
                  <a:close/>
                  <a:moveTo>
                    <a:pt x="226" y="727"/>
                  </a:moveTo>
                  <a:lnTo>
                    <a:pt x="226" y="727"/>
                  </a:lnTo>
                  <a:lnTo>
                    <a:pt x="226" y="727"/>
                  </a:lnTo>
                  <a:close/>
                  <a:moveTo>
                    <a:pt x="226" y="727"/>
                  </a:moveTo>
                  <a:lnTo>
                    <a:pt x="226" y="727"/>
                  </a:lnTo>
                  <a:lnTo>
                    <a:pt x="226" y="727"/>
                  </a:lnTo>
                  <a:close/>
                  <a:moveTo>
                    <a:pt x="226" y="627"/>
                  </a:moveTo>
                  <a:lnTo>
                    <a:pt x="226" y="627"/>
                  </a:lnTo>
                  <a:lnTo>
                    <a:pt x="226" y="627"/>
                  </a:lnTo>
                  <a:close/>
                  <a:moveTo>
                    <a:pt x="226" y="627"/>
                  </a:moveTo>
                  <a:lnTo>
                    <a:pt x="226" y="627"/>
                  </a:lnTo>
                  <a:lnTo>
                    <a:pt x="226" y="627"/>
                  </a:lnTo>
                  <a:close/>
                  <a:moveTo>
                    <a:pt x="226" y="627"/>
                  </a:moveTo>
                  <a:lnTo>
                    <a:pt x="226" y="627"/>
                  </a:lnTo>
                  <a:lnTo>
                    <a:pt x="226" y="627"/>
                  </a:lnTo>
                  <a:close/>
                  <a:moveTo>
                    <a:pt x="101" y="627"/>
                  </a:moveTo>
                  <a:lnTo>
                    <a:pt x="226" y="627"/>
                  </a:lnTo>
                  <a:lnTo>
                    <a:pt x="101" y="627"/>
                  </a:lnTo>
                  <a:close/>
                  <a:moveTo>
                    <a:pt x="101" y="627"/>
                  </a:moveTo>
                  <a:lnTo>
                    <a:pt x="101" y="627"/>
                  </a:lnTo>
                  <a:lnTo>
                    <a:pt x="101" y="627"/>
                  </a:lnTo>
                  <a:close/>
                  <a:moveTo>
                    <a:pt x="1" y="101"/>
                  </a:moveTo>
                  <a:cubicBezTo>
                    <a:pt x="1" y="301"/>
                    <a:pt x="101" y="402"/>
                    <a:pt x="101" y="627"/>
                  </a:cubicBezTo>
                  <a:cubicBezTo>
                    <a:pt x="101" y="402"/>
                    <a:pt x="1" y="301"/>
                    <a:pt x="1" y="101"/>
                  </a:cubicBezTo>
                  <a:close/>
                  <a:moveTo>
                    <a:pt x="1" y="101"/>
                  </a:moveTo>
                  <a:lnTo>
                    <a:pt x="1" y="101"/>
                  </a:lnTo>
                  <a:lnTo>
                    <a:pt x="1" y="101"/>
                  </a:lnTo>
                  <a:close/>
                  <a:moveTo>
                    <a:pt x="1" y="101"/>
                  </a:moveTo>
                  <a:lnTo>
                    <a:pt x="1" y="101"/>
                  </a:lnTo>
                  <a:lnTo>
                    <a:pt x="1" y="101"/>
                  </a:lnTo>
                  <a:close/>
                  <a:moveTo>
                    <a:pt x="1" y="101"/>
                  </a:moveTo>
                  <a:lnTo>
                    <a:pt x="1" y="101"/>
                  </a:lnTo>
                  <a:lnTo>
                    <a:pt x="1" y="101"/>
                  </a:lnTo>
                  <a:close/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42"/>
            <p:cNvSpPr/>
            <p:nvPr/>
          </p:nvSpPr>
          <p:spPr>
            <a:xfrm>
              <a:off x="-4210975" y="3183975"/>
              <a:ext cx="308300" cy="307675"/>
            </a:xfrm>
            <a:custGeom>
              <a:avLst/>
              <a:gdLst/>
              <a:ahLst/>
              <a:cxnLst/>
              <a:rect l="l" t="t" r="r" b="b"/>
              <a:pathLst>
                <a:path w="12332" h="12307" extrusionOk="0">
                  <a:moveTo>
                    <a:pt x="9499" y="0"/>
                  </a:moveTo>
                  <a:cubicBezTo>
                    <a:pt x="6266" y="3133"/>
                    <a:pt x="3133" y="6366"/>
                    <a:pt x="0" y="9499"/>
                  </a:cubicBezTo>
                  <a:cubicBezTo>
                    <a:pt x="0" y="9700"/>
                    <a:pt x="0" y="9800"/>
                    <a:pt x="101" y="10026"/>
                  </a:cubicBezTo>
                  <a:lnTo>
                    <a:pt x="101" y="10126"/>
                  </a:lnTo>
                  <a:cubicBezTo>
                    <a:pt x="101" y="10326"/>
                    <a:pt x="201" y="10427"/>
                    <a:pt x="201" y="10652"/>
                  </a:cubicBezTo>
                  <a:lnTo>
                    <a:pt x="326" y="10652"/>
                  </a:lnTo>
                  <a:lnTo>
                    <a:pt x="326" y="10752"/>
                  </a:lnTo>
                  <a:cubicBezTo>
                    <a:pt x="527" y="11279"/>
                    <a:pt x="727" y="11805"/>
                    <a:pt x="1053" y="12306"/>
                  </a:cubicBezTo>
                  <a:lnTo>
                    <a:pt x="12331" y="1028"/>
                  </a:lnTo>
                  <a:cubicBezTo>
                    <a:pt x="11379" y="527"/>
                    <a:pt x="10452" y="201"/>
                    <a:pt x="949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42"/>
            <p:cNvSpPr/>
            <p:nvPr/>
          </p:nvSpPr>
          <p:spPr>
            <a:xfrm>
              <a:off x="-4166500" y="3228450"/>
              <a:ext cx="331500" cy="331500"/>
            </a:xfrm>
            <a:custGeom>
              <a:avLst/>
              <a:gdLst/>
              <a:ahLst/>
              <a:cxnLst/>
              <a:rect l="l" t="t" r="r" b="b"/>
              <a:pathLst>
                <a:path w="13260" h="13260" extrusionOk="0">
                  <a:moveTo>
                    <a:pt x="11480" y="1"/>
                  </a:moveTo>
                  <a:lnTo>
                    <a:pt x="1" y="11480"/>
                  </a:lnTo>
                  <a:cubicBezTo>
                    <a:pt x="627" y="12207"/>
                    <a:pt x="1254" y="12733"/>
                    <a:pt x="1981" y="13259"/>
                  </a:cubicBezTo>
                  <a:lnTo>
                    <a:pt x="13259" y="1981"/>
                  </a:lnTo>
                  <a:cubicBezTo>
                    <a:pt x="12733" y="1254"/>
                    <a:pt x="12206" y="628"/>
                    <a:pt x="1148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42"/>
            <p:cNvSpPr/>
            <p:nvPr/>
          </p:nvSpPr>
          <p:spPr>
            <a:xfrm>
              <a:off x="-4239800" y="3157650"/>
              <a:ext cx="456800" cy="454300"/>
            </a:xfrm>
            <a:custGeom>
              <a:avLst/>
              <a:gdLst/>
              <a:ahLst/>
              <a:cxnLst/>
              <a:rect l="l" t="t" r="r" b="b"/>
              <a:pathLst>
                <a:path w="18272" h="18172" extrusionOk="0">
                  <a:moveTo>
                    <a:pt x="9199" y="1780"/>
                  </a:moveTo>
                  <a:cubicBezTo>
                    <a:pt x="10752" y="1780"/>
                    <a:pt x="12331" y="2407"/>
                    <a:pt x="13585" y="3334"/>
                  </a:cubicBezTo>
                  <a:cubicBezTo>
                    <a:pt x="14838" y="4287"/>
                    <a:pt x="15765" y="5640"/>
                    <a:pt x="16191" y="7319"/>
                  </a:cubicBezTo>
                  <a:cubicBezTo>
                    <a:pt x="16291" y="7846"/>
                    <a:pt x="16392" y="8472"/>
                    <a:pt x="16392" y="9099"/>
                  </a:cubicBezTo>
                  <a:cubicBezTo>
                    <a:pt x="16392" y="10653"/>
                    <a:pt x="15890" y="12232"/>
                    <a:pt x="14938" y="13485"/>
                  </a:cubicBezTo>
                  <a:cubicBezTo>
                    <a:pt x="13885" y="14738"/>
                    <a:pt x="12532" y="15665"/>
                    <a:pt x="10978" y="16091"/>
                  </a:cubicBezTo>
                  <a:cubicBezTo>
                    <a:pt x="10351" y="16191"/>
                    <a:pt x="9725" y="16292"/>
                    <a:pt x="9199" y="16292"/>
                  </a:cubicBezTo>
                  <a:cubicBezTo>
                    <a:pt x="7519" y="16292"/>
                    <a:pt x="5965" y="15765"/>
                    <a:pt x="4712" y="14838"/>
                  </a:cubicBezTo>
                  <a:cubicBezTo>
                    <a:pt x="3459" y="13886"/>
                    <a:pt x="2507" y="12532"/>
                    <a:pt x="2106" y="10853"/>
                  </a:cubicBezTo>
                  <a:cubicBezTo>
                    <a:pt x="1980" y="10226"/>
                    <a:pt x="1880" y="9600"/>
                    <a:pt x="1880" y="9099"/>
                  </a:cubicBezTo>
                  <a:cubicBezTo>
                    <a:pt x="1880" y="7419"/>
                    <a:pt x="2407" y="5840"/>
                    <a:pt x="3459" y="4587"/>
                  </a:cubicBezTo>
                  <a:cubicBezTo>
                    <a:pt x="4387" y="3460"/>
                    <a:pt x="5740" y="2507"/>
                    <a:pt x="7319" y="1981"/>
                  </a:cubicBezTo>
                  <a:cubicBezTo>
                    <a:pt x="7945" y="1881"/>
                    <a:pt x="8572" y="1780"/>
                    <a:pt x="9199" y="1780"/>
                  </a:cubicBezTo>
                  <a:close/>
                  <a:moveTo>
                    <a:pt x="9199" y="1"/>
                  </a:moveTo>
                  <a:cubicBezTo>
                    <a:pt x="8372" y="1"/>
                    <a:pt x="7620" y="1"/>
                    <a:pt x="6893" y="201"/>
                  </a:cubicBezTo>
                  <a:cubicBezTo>
                    <a:pt x="4813" y="728"/>
                    <a:pt x="3133" y="1981"/>
                    <a:pt x="1880" y="3560"/>
                  </a:cubicBezTo>
                  <a:cubicBezTo>
                    <a:pt x="727" y="5114"/>
                    <a:pt x="1" y="6993"/>
                    <a:pt x="1" y="9099"/>
                  </a:cubicBezTo>
                  <a:cubicBezTo>
                    <a:pt x="1" y="9825"/>
                    <a:pt x="101" y="10552"/>
                    <a:pt x="326" y="11279"/>
                  </a:cubicBezTo>
                  <a:cubicBezTo>
                    <a:pt x="853" y="13359"/>
                    <a:pt x="2106" y="15039"/>
                    <a:pt x="3660" y="16292"/>
                  </a:cubicBezTo>
                  <a:cubicBezTo>
                    <a:pt x="5239" y="17445"/>
                    <a:pt x="7118" y="18171"/>
                    <a:pt x="9199" y="18171"/>
                  </a:cubicBezTo>
                  <a:cubicBezTo>
                    <a:pt x="9925" y="18171"/>
                    <a:pt x="10652" y="18071"/>
                    <a:pt x="11379" y="17871"/>
                  </a:cubicBezTo>
                  <a:cubicBezTo>
                    <a:pt x="13484" y="17344"/>
                    <a:pt x="15138" y="16191"/>
                    <a:pt x="16392" y="14612"/>
                  </a:cubicBezTo>
                  <a:cubicBezTo>
                    <a:pt x="17544" y="13059"/>
                    <a:pt x="18271" y="11079"/>
                    <a:pt x="18271" y="9099"/>
                  </a:cubicBezTo>
                  <a:cubicBezTo>
                    <a:pt x="18271" y="8347"/>
                    <a:pt x="18171" y="7520"/>
                    <a:pt x="17971" y="6793"/>
                  </a:cubicBezTo>
                  <a:cubicBezTo>
                    <a:pt x="17444" y="4713"/>
                    <a:pt x="16291" y="3033"/>
                    <a:pt x="14737" y="1881"/>
                  </a:cubicBezTo>
                  <a:cubicBezTo>
                    <a:pt x="13159" y="627"/>
                    <a:pt x="11179" y="1"/>
                    <a:pt x="9199" y="1"/>
                  </a:cubicBezTo>
                  <a:close/>
                </a:path>
              </a:pathLst>
            </a:custGeom>
            <a:solidFill>
              <a:schemeClr val="accent2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42"/>
            <p:cNvSpPr/>
            <p:nvPr/>
          </p:nvSpPr>
          <p:spPr>
            <a:xfrm>
              <a:off x="-4427775" y="3254150"/>
              <a:ext cx="237500" cy="112175"/>
            </a:xfrm>
            <a:custGeom>
              <a:avLst/>
              <a:gdLst/>
              <a:ahLst/>
              <a:cxnLst/>
              <a:rect l="l" t="t" r="r" b="b"/>
              <a:pathLst>
                <a:path w="9500" h="4487" extrusionOk="0">
                  <a:moveTo>
                    <a:pt x="4813" y="1"/>
                  </a:moveTo>
                  <a:cubicBezTo>
                    <a:pt x="4387" y="1"/>
                    <a:pt x="4086" y="1"/>
                    <a:pt x="3660" y="101"/>
                  </a:cubicBezTo>
                  <a:cubicBezTo>
                    <a:pt x="2607" y="427"/>
                    <a:pt x="1780" y="953"/>
                    <a:pt x="1154" y="1680"/>
                  </a:cubicBezTo>
                  <a:cubicBezTo>
                    <a:pt x="527" y="2407"/>
                    <a:pt x="101" y="3234"/>
                    <a:pt x="1" y="4286"/>
                  </a:cubicBezTo>
                  <a:lnTo>
                    <a:pt x="1880" y="4487"/>
                  </a:lnTo>
                  <a:cubicBezTo>
                    <a:pt x="1880" y="3860"/>
                    <a:pt x="2206" y="3359"/>
                    <a:pt x="2607" y="2933"/>
                  </a:cubicBezTo>
                  <a:cubicBezTo>
                    <a:pt x="2933" y="2407"/>
                    <a:pt x="3459" y="2106"/>
                    <a:pt x="4086" y="1980"/>
                  </a:cubicBezTo>
                  <a:cubicBezTo>
                    <a:pt x="4387" y="1880"/>
                    <a:pt x="4612" y="1880"/>
                    <a:pt x="4813" y="1880"/>
                  </a:cubicBezTo>
                  <a:cubicBezTo>
                    <a:pt x="5540" y="1880"/>
                    <a:pt x="6166" y="2106"/>
                    <a:pt x="6692" y="2507"/>
                  </a:cubicBezTo>
                  <a:cubicBezTo>
                    <a:pt x="7219" y="2833"/>
                    <a:pt x="7520" y="3459"/>
                    <a:pt x="7745" y="4086"/>
                  </a:cubicBezTo>
                  <a:lnTo>
                    <a:pt x="9499" y="3660"/>
                  </a:lnTo>
                  <a:cubicBezTo>
                    <a:pt x="9299" y="2507"/>
                    <a:pt x="8572" y="1680"/>
                    <a:pt x="7745" y="1053"/>
                  </a:cubicBezTo>
                  <a:cubicBezTo>
                    <a:pt x="6993" y="427"/>
                    <a:pt x="5966" y="1"/>
                    <a:pt x="4813" y="1"/>
                  </a:cubicBezTo>
                  <a:close/>
                </a:path>
              </a:pathLst>
            </a:custGeom>
            <a:solidFill>
              <a:schemeClr val="accent3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E7CE49D0-8C52-481D-A01A-55D487A81259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5610" y="1392497"/>
            <a:ext cx="5732780" cy="29819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0" name="Google Shape;1090;p42">
            <a:extLst>
              <a:ext uri="{FF2B5EF4-FFF2-40B4-BE49-F238E27FC236}">
                <a16:creationId xmlns:a16="http://schemas.microsoft.com/office/drawing/2014/main" id="{6E17EC08-DB5A-4913-AAD1-D1C3DECCA36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31166" y="405143"/>
            <a:ext cx="2386855" cy="109376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ANALYSIS</a:t>
            </a:r>
            <a:br>
              <a:rPr lang="en" sz="2000" dirty="0"/>
            </a:br>
            <a:r>
              <a:rPr lang="en" sz="2000" dirty="0"/>
              <a:t>PHASES</a:t>
            </a:r>
            <a:endParaRPr sz="2000" dirty="0"/>
          </a:p>
        </p:txBody>
      </p:sp>
      <p:grpSp>
        <p:nvGrpSpPr>
          <p:cNvPr id="21" name="Google Shape;1091;p42">
            <a:extLst>
              <a:ext uri="{FF2B5EF4-FFF2-40B4-BE49-F238E27FC236}">
                <a16:creationId xmlns:a16="http://schemas.microsoft.com/office/drawing/2014/main" id="{7B76FCF5-06B5-49B5-BB1A-C0EA7302AF7A}"/>
              </a:ext>
            </a:extLst>
          </p:cNvPr>
          <p:cNvGrpSpPr/>
          <p:nvPr/>
        </p:nvGrpSpPr>
        <p:grpSpPr>
          <a:xfrm rot="-552712" flipH="1">
            <a:off x="327094" y="389448"/>
            <a:ext cx="601019" cy="481621"/>
            <a:chOff x="10049025" y="922900"/>
            <a:chExt cx="537625" cy="430800"/>
          </a:xfrm>
        </p:grpSpPr>
        <p:sp>
          <p:nvSpPr>
            <p:cNvPr id="22" name="Google Shape;1092;p42">
              <a:extLst>
                <a:ext uri="{FF2B5EF4-FFF2-40B4-BE49-F238E27FC236}">
                  <a16:creationId xmlns:a16="http://schemas.microsoft.com/office/drawing/2014/main" id="{CBDE3FDE-E878-4554-AF4C-0DAD81137DBF}"/>
                </a:ext>
              </a:extLst>
            </p:cNvPr>
            <p:cNvSpPr/>
            <p:nvPr/>
          </p:nvSpPr>
          <p:spPr>
            <a:xfrm>
              <a:off x="10056525" y="930425"/>
              <a:ext cx="521975" cy="331475"/>
            </a:xfrm>
            <a:custGeom>
              <a:avLst/>
              <a:gdLst/>
              <a:ahLst/>
              <a:cxnLst/>
              <a:rect l="l" t="t" r="r" b="b"/>
              <a:pathLst>
                <a:path w="20879" h="13259" extrusionOk="0">
                  <a:moveTo>
                    <a:pt x="14412" y="0"/>
                  </a:moveTo>
                  <a:lnTo>
                    <a:pt x="1" y="226"/>
                  </a:lnTo>
                  <a:cubicBezTo>
                    <a:pt x="1254" y="2506"/>
                    <a:pt x="2407" y="4812"/>
                    <a:pt x="3334" y="7218"/>
                  </a:cubicBezTo>
                  <a:lnTo>
                    <a:pt x="12532" y="13258"/>
                  </a:lnTo>
                  <a:lnTo>
                    <a:pt x="20878" y="12757"/>
                  </a:lnTo>
                  <a:lnTo>
                    <a:pt x="1441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093;p42">
              <a:extLst>
                <a:ext uri="{FF2B5EF4-FFF2-40B4-BE49-F238E27FC236}">
                  <a16:creationId xmlns:a16="http://schemas.microsoft.com/office/drawing/2014/main" id="{848C80AC-0074-4AA2-99A4-6FF15AA4DA12}"/>
                </a:ext>
              </a:extLst>
            </p:cNvPr>
            <p:cNvSpPr/>
            <p:nvPr/>
          </p:nvSpPr>
          <p:spPr>
            <a:xfrm>
              <a:off x="10049025" y="922900"/>
              <a:ext cx="537625" cy="347150"/>
            </a:xfrm>
            <a:custGeom>
              <a:avLst/>
              <a:gdLst/>
              <a:ahLst/>
              <a:cxnLst/>
              <a:rect l="l" t="t" r="r" b="b"/>
              <a:pathLst>
                <a:path w="21505" h="13886" extrusionOk="0">
                  <a:moveTo>
                    <a:pt x="14574" y="527"/>
                  </a:moveTo>
                  <a:cubicBezTo>
                    <a:pt x="16433" y="4242"/>
                    <a:pt x="18292" y="7862"/>
                    <a:pt x="20151" y="11579"/>
                  </a:cubicBezTo>
                  <a:cubicBezTo>
                    <a:pt x="20376" y="11973"/>
                    <a:pt x="20614" y="12366"/>
                    <a:pt x="20804" y="12760"/>
                  </a:cubicBezTo>
                  <a:lnTo>
                    <a:pt x="20804" y="12760"/>
                  </a:lnTo>
                  <a:cubicBezTo>
                    <a:pt x="18222" y="12953"/>
                    <a:pt x="15639" y="13167"/>
                    <a:pt x="13033" y="13359"/>
                  </a:cubicBezTo>
                  <a:lnTo>
                    <a:pt x="12933" y="13359"/>
                  </a:lnTo>
                  <a:cubicBezTo>
                    <a:pt x="12832" y="13359"/>
                    <a:pt x="12732" y="13259"/>
                    <a:pt x="12732" y="13259"/>
                  </a:cubicBezTo>
                  <a:cubicBezTo>
                    <a:pt x="12206" y="12933"/>
                    <a:pt x="11780" y="12632"/>
                    <a:pt x="11379" y="12306"/>
                  </a:cubicBezTo>
                  <a:cubicBezTo>
                    <a:pt x="9800" y="11379"/>
                    <a:pt x="8346" y="10326"/>
                    <a:pt x="6892" y="9399"/>
                  </a:cubicBezTo>
                  <a:cubicBezTo>
                    <a:pt x="5891" y="8707"/>
                    <a:pt x="4889" y="8106"/>
                    <a:pt x="3909" y="7402"/>
                  </a:cubicBezTo>
                  <a:lnTo>
                    <a:pt x="3909" y="7402"/>
                  </a:lnTo>
                  <a:cubicBezTo>
                    <a:pt x="2933" y="5179"/>
                    <a:pt x="1872" y="2958"/>
                    <a:pt x="726" y="817"/>
                  </a:cubicBezTo>
                  <a:lnTo>
                    <a:pt x="726" y="817"/>
                  </a:lnTo>
                  <a:cubicBezTo>
                    <a:pt x="4768" y="720"/>
                    <a:pt x="8788" y="623"/>
                    <a:pt x="12832" y="527"/>
                  </a:cubicBezTo>
                  <a:close/>
                  <a:moveTo>
                    <a:pt x="14712" y="0"/>
                  </a:moveTo>
                  <a:cubicBezTo>
                    <a:pt x="10527" y="101"/>
                    <a:pt x="6366" y="201"/>
                    <a:pt x="2181" y="301"/>
                  </a:cubicBezTo>
                  <a:lnTo>
                    <a:pt x="301" y="301"/>
                  </a:lnTo>
                  <a:cubicBezTo>
                    <a:pt x="100" y="301"/>
                    <a:pt x="0" y="527"/>
                    <a:pt x="100" y="727"/>
                  </a:cubicBezTo>
                  <a:cubicBezTo>
                    <a:pt x="1343" y="2890"/>
                    <a:pt x="2364" y="5176"/>
                    <a:pt x="3408" y="7560"/>
                  </a:cubicBezTo>
                  <a:lnTo>
                    <a:pt x="3408" y="7560"/>
                  </a:lnTo>
                  <a:cubicBezTo>
                    <a:pt x="3411" y="7606"/>
                    <a:pt x="3428" y="7647"/>
                    <a:pt x="3462" y="7679"/>
                  </a:cubicBezTo>
                  <a:lnTo>
                    <a:pt x="3462" y="7679"/>
                  </a:lnTo>
                  <a:cubicBezTo>
                    <a:pt x="3505" y="7746"/>
                    <a:pt x="3576" y="7784"/>
                    <a:pt x="3651" y="7796"/>
                  </a:cubicBezTo>
                  <a:lnTo>
                    <a:pt x="3651" y="7796"/>
                  </a:lnTo>
                  <a:cubicBezTo>
                    <a:pt x="6015" y="9352"/>
                    <a:pt x="8285" y="10978"/>
                    <a:pt x="10652" y="12532"/>
                  </a:cubicBezTo>
                  <a:cubicBezTo>
                    <a:pt x="11153" y="12832"/>
                    <a:pt x="11679" y="13259"/>
                    <a:pt x="12206" y="13559"/>
                  </a:cubicBezTo>
                  <a:cubicBezTo>
                    <a:pt x="12406" y="13685"/>
                    <a:pt x="12632" y="13885"/>
                    <a:pt x="12832" y="13885"/>
                  </a:cubicBezTo>
                  <a:cubicBezTo>
                    <a:pt x="13258" y="13885"/>
                    <a:pt x="13785" y="13785"/>
                    <a:pt x="14286" y="13785"/>
                  </a:cubicBezTo>
                  <a:cubicBezTo>
                    <a:pt x="15138" y="13685"/>
                    <a:pt x="16065" y="13685"/>
                    <a:pt x="16918" y="13559"/>
                  </a:cubicBezTo>
                  <a:cubicBezTo>
                    <a:pt x="18371" y="13459"/>
                    <a:pt x="19725" y="13359"/>
                    <a:pt x="21178" y="13259"/>
                  </a:cubicBezTo>
                  <a:cubicBezTo>
                    <a:pt x="21404" y="13259"/>
                    <a:pt x="21504" y="13058"/>
                    <a:pt x="21404" y="12933"/>
                  </a:cubicBezTo>
                  <a:lnTo>
                    <a:pt x="15765" y="1654"/>
                  </a:lnTo>
                  <a:cubicBezTo>
                    <a:pt x="15439" y="1153"/>
                    <a:pt x="15138" y="627"/>
                    <a:pt x="14912" y="101"/>
                  </a:cubicBezTo>
                  <a:cubicBezTo>
                    <a:pt x="14812" y="101"/>
                    <a:pt x="14812" y="0"/>
                    <a:pt x="1471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094;p42">
              <a:extLst>
                <a:ext uri="{FF2B5EF4-FFF2-40B4-BE49-F238E27FC236}">
                  <a16:creationId xmlns:a16="http://schemas.microsoft.com/office/drawing/2014/main" id="{3F6C0857-0795-4670-8EF0-1F89BD23DB88}"/>
                </a:ext>
              </a:extLst>
            </p:cNvPr>
            <p:cNvSpPr/>
            <p:nvPr/>
          </p:nvSpPr>
          <p:spPr>
            <a:xfrm>
              <a:off x="10351650" y="961750"/>
              <a:ext cx="44500" cy="75825"/>
            </a:xfrm>
            <a:custGeom>
              <a:avLst/>
              <a:gdLst/>
              <a:ahLst/>
              <a:cxnLst/>
              <a:rect l="l" t="t" r="r" b="b"/>
              <a:pathLst>
                <a:path w="1780" h="3033" extrusionOk="0">
                  <a:moveTo>
                    <a:pt x="1780" y="0"/>
                  </a:moveTo>
                  <a:lnTo>
                    <a:pt x="1780" y="0"/>
                  </a:lnTo>
                  <a:cubicBezTo>
                    <a:pt x="1153" y="953"/>
                    <a:pt x="527" y="1980"/>
                    <a:pt x="0" y="3033"/>
                  </a:cubicBezTo>
                  <a:lnTo>
                    <a:pt x="1780" y="0"/>
                  </a:ln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095;p42">
              <a:extLst>
                <a:ext uri="{FF2B5EF4-FFF2-40B4-BE49-F238E27FC236}">
                  <a16:creationId xmlns:a16="http://schemas.microsoft.com/office/drawing/2014/main" id="{08F4D195-C23D-4DB5-A9D4-41CA75CAF573}"/>
                </a:ext>
              </a:extLst>
            </p:cNvPr>
            <p:cNvSpPr/>
            <p:nvPr/>
          </p:nvSpPr>
          <p:spPr>
            <a:xfrm>
              <a:off x="10344450" y="955525"/>
              <a:ext cx="60000" cy="88025"/>
            </a:xfrm>
            <a:custGeom>
              <a:avLst/>
              <a:gdLst/>
              <a:ahLst/>
              <a:cxnLst/>
              <a:rect l="l" t="t" r="r" b="b"/>
              <a:pathLst>
                <a:path w="2400" h="3521" extrusionOk="0">
                  <a:moveTo>
                    <a:pt x="2109" y="0"/>
                  </a:moveTo>
                  <a:cubicBezTo>
                    <a:pt x="2021" y="0"/>
                    <a:pt x="1921" y="44"/>
                    <a:pt x="1842" y="149"/>
                  </a:cubicBezTo>
                  <a:cubicBezTo>
                    <a:pt x="1216" y="1101"/>
                    <a:pt x="589" y="2129"/>
                    <a:pt x="88" y="3182"/>
                  </a:cubicBezTo>
                  <a:cubicBezTo>
                    <a:pt x="1" y="3321"/>
                    <a:pt x="180" y="3520"/>
                    <a:pt x="331" y="3520"/>
                  </a:cubicBezTo>
                  <a:cubicBezTo>
                    <a:pt x="397" y="3520"/>
                    <a:pt x="458" y="3482"/>
                    <a:pt x="489" y="3382"/>
                  </a:cubicBezTo>
                  <a:cubicBezTo>
                    <a:pt x="1116" y="2354"/>
                    <a:pt x="1642" y="1302"/>
                    <a:pt x="2268" y="349"/>
                  </a:cubicBezTo>
                  <a:cubicBezTo>
                    <a:pt x="2399" y="154"/>
                    <a:pt x="2274" y="0"/>
                    <a:pt x="210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096;p42">
              <a:extLst>
                <a:ext uri="{FF2B5EF4-FFF2-40B4-BE49-F238E27FC236}">
                  <a16:creationId xmlns:a16="http://schemas.microsoft.com/office/drawing/2014/main" id="{77F644FF-07F7-4CAD-B104-12DAA325F3CE}"/>
                </a:ext>
              </a:extLst>
            </p:cNvPr>
            <p:cNvSpPr/>
            <p:nvPr/>
          </p:nvSpPr>
          <p:spPr>
            <a:xfrm>
              <a:off x="10098525" y="969875"/>
              <a:ext cx="31350" cy="33875"/>
            </a:xfrm>
            <a:custGeom>
              <a:avLst/>
              <a:gdLst/>
              <a:ahLst/>
              <a:cxnLst/>
              <a:rect l="l" t="t" r="r" b="b"/>
              <a:pathLst>
                <a:path w="1254" h="1355" extrusionOk="0">
                  <a:moveTo>
                    <a:pt x="0" y="1"/>
                  </a:moveTo>
                  <a:lnTo>
                    <a:pt x="0" y="1"/>
                  </a:lnTo>
                  <a:cubicBezTo>
                    <a:pt x="401" y="527"/>
                    <a:pt x="827" y="928"/>
                    <a:pt x="1253" y="1354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097;p42">
              <a:extLst>
                <a:ext uri="{FF2B5EF4-FFF2-40B4-BE49-F238E27FC236}">
                  <a16:creationId xmlns:a16="http://schemas.microsoft.com/office/drawing/2014/main" id="{3E15951A-0E26-4247-9793-1B81A67989BC}"/>
                </a:ext>
              </a:extLst>
            </p:cNvPr>
            <p:cNvSpPr/>
            <p:nvPr/>
          </p:nvSpPr>
          <p:spPr>
            <a:xfrm>
              <a:off x="10090375" y="965025"/>
              <a:ext cx="44500" cy="45625"/>
            </a:xfrm>
            <a:custGeom>
              <a:avLst/>
              <a:gdLst/>
              <a:ahLst/>
              <a:cxnLst/>
              <a:rect l="l" t="t" r="r" b="b"/>
              <a:pathLst>
                <a:path w="1780" h="1825" extrusionOk="0">
                  <a:moveTo>
                    <a:pt x="323" y="1"/>
                  </a:moveTo>
                  <a:cubicBezTo>
                    <a:pt x="245" y="1"/>
                    <a:pt x="163" y="32"/>
                    <a:pt x="101" y="95"/>
                  </a:cubicBezTo>
                  <a:cubicBezTo>
                    <a:pt x="0" y="195"/>
                    <a:pt x="0" y="295"/>
                    <a:pt x="101" y="396"/>
                  </a:cubicBezTo>
                  <a:cubicBezTo>
                    <a:pt x="527" y="822"/>
                    <a:pt x="953" y="1348"/>
                    <a:pt x="1354" y="1749"/>
                  </a:cubicBezTo>
                  <a:cubicBezTo>
                    <a:pt x="1416" y="1799"/>
                    <a:pt x="1498" y="1824"/>
                    <a:pt x="1576" y="1824"/>
                  </a:cubicBezTo>
                  <a:cubicBezTo>
                    <a:pt x="1654" y="1824"/>
                    <a:pt x="1730" y="1799"/>
                    <a:pt x="1780" y="1749"/>
                  </a:cubicBezTo>
                  <a:lnTo>
                    <a:pt x="1780" y="1348"/>
                  </a:lnTo>
                  <a:lnTo>
                    <a:pt x="527" y="95"/>
                  </a:lnTo>
                  <a:cubicBezTo>
                    <a:pt x="476" y="32"/>
                    <a:pt x="401" y="1"/>
                    <a:pt x="32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098;p42">
              <a:extLst>
                <a:ext uri="{FF2B5EF4-FFF2-40B4-BE49-F238E27FC236}">
                  <a16:creationId xmlns:a16="http://schemas.microsoft.com/office/drawing/2014/main" id="{CFB9DB57-CBA2-47D8-8C5E-7FA395CE6DC3}"/>
                </a:ext>
              </a:extLst>
            </p:cNvPr>
            <p:cNvSpPr/>
            <p:nvPr/>
          </p:nvSpPr>
          <p:spPr>
            <a:xfrm>
              <a:off x="10479475" y="1207350"/>
              <a:ext cx="57675" cy="15700"/>
            </a:xfrm>
            <a:custGeom>
              <a:avLst/>
              <a:gdLst/>
              <a:ahLst/>
              <a:cxnLst/>
              <a:rect l="l" t="t" r="r" b="b"/>
              <a:pathLst>
                <a:path w="2307" h="628" extrusionOk="0">
                  <a:moveTo>
                    <a:pt x="0" y="1"/>
                  </a:moveTo>
                  <a:lnTo>
                    <a:pt x="2306" y="627"/>
                  </a:lnTo>
                  <a:cubicBezTo>
                    <a:pt x="1579" y="427"/>
                    <a:pt x="827" y="201"/>
                    <a:pt x="0" y="1"/>
                  </a:cubicBez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099;p42">
              <a:extLst>
                <a:ext uri="{FF2B5EF4-FFF2-40B4-BE49-F238E27FC236}">
                  <a16:creationId xmlns:a16="http://schemas.microsoft.com/office/drawing/2014/main" id="{420E35A1-F0FB-4607-B700-1E07BCF9CF8A}"/>
                </a:ext>
              </a:extLst>
            </p:cNvPr>
            <p:cNvSpPr/>
            <p:nvPr/>
          </p:nvSpPr>
          <p:spPr>
            <a:xfrm>
              <a:off x="10474450" y="1201025"/>
              <a:ext cx="67700" cy="28075"/>
            </a:xfrm>
            <a:custGeom>
              <a:avLst/>
              <a:gdLst/>
              <a:ahLst/>
              <a:cxnLst/>
              <a:rect l="l" t="t" r="r" b="b"/>
              <a:pathLst>
                <a:path w="2708" h="1123" extrusionOk="0">
                  <a:moveTo>
                    <a:pt x="193" y="1"/>
                  </a:moveTo>
                  <a:cubicBezTo>
                    <a:pt x="99" y="1"/>
                    <a:pt x="1" y="83"/>
                    <a:pt x="1" y="154"/>
                  </a:cubicBezTo>
                  <a:cubicBezTo>
                    <a:pt x="1" y="354"/>
                    <a:pt x="1" y="454"/>
                    <a:pt x="201" y="555"/>
                  </a:cubicBezTo>
                  <a:cubicBezTo>
                    <a:pt x="928" y="680"/>
                    <a:pt x="1655" y="880"/>
                    <a:pt x="2407" y="1081"/>
                  </a:cubicBezTo>
                  <a:cubicBezTo>
                    <a:pt x="2436" y="1110"/>
                    <a:pt x="2474" y="1122"/>
                    <a:pt x="2513" y="1122"/>
                  </a:cubicBezTo>
                  <a:cubicBezTo>
                    <a:pt x="2607" y="1122"/>
                    <a:pt x="2708" y="1052"/>
                    <a:pt x="2708" y="981"/>
                  </a:cubicBezTo>
                  <a:cubicBezTo>
                    <a:pt x="2708" y="780"/>
                    <a:pt x="2708" y="680"/>
                    <a:pt x="2507" y="555"/>
                  </a:cubicBezTo>
                  <a:cubicBezTo>
                    <a:pt x="1780" y="354"/>
                    <a:pt x="1028" y="154"/>
                    <a:pt x="302" y="53"/>
                  </a:cubicBezTo>
                  <a:cubicBezTo>
                    <a:pt x="272" y="16"/>
                    <a:pt x="233" y="1"/>
                    <a:pt x="19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100;p42">
              <a:extLst>
                <a:ext uri="{FF2B5EF4-FFF2-40B4-BE49-F238E27FC236}">
                  <a16:creationId xmlns:a16="http://schemas.microsoft.com/office/drawing/2014/main" id="{C9E1A5F6-3A86-4CA5-8F02-6D73DBE590E2}"/>
                </a:ext>
              </a:extLst>
            </p:cNvPr>
            <p:cNvSpPr/>
            <p:nvPr/>
          </p:nvSpPr>
          <p:spPr>
            <a:xfrm>
              <a:off x="10074700" y="1008725"/>
              <a:ext cx="384125" cy="339625"/>
            </a:xfrm>
            <a:custGeom>
              <a:avLst/>
              <a:gdLst/>
              <a:ahLst/>
              <a:cxnLst/>
              <a:rect l="l" t="t" r="r" b="b"/>
              <a:pathLst>
                <a:path w="15365" h="13585" extrusionOk="0">
                  <a:moveTo>
                    <a:pt x="3359" y="1"/>
                  </a:moveTo>
                  <a:cubicBezTo>
                    <a:pt x="1981" y="2206"/>
                    <a:pt x="853" y="4487"/>
                    <a:pt x="1" y="6793"/>
                  </a:cubicBezTo>
                  <a:cubicBezTo>
                    <a:pt x="1" y="6793"/>
                    <a:pt x="1154" y="8998"/>
                    <a:pt x="4286" y="11079"/>
                  </a:cubicBezTo>
                  <a:cubicBezTo>
                    <a:pt x="7319" y="13159"/>
                    <a:pt x="10026" y="13585"/>
                    <a:pt x="10026" y="13585"/>
                  </a:cubicBezTo>
                  <a:cubicBezTo>
                    <a:pt x="12006" y="11906"/>
                    <a:pt x="14111" y="9725"/>
                    <a:pt x="15364" y="7520"/>
                  </a:cubicBezTo>
                  <a:cubicBezTo>
                    <a:pt x="15364" y="7520"/>
                    <a:pt x="13585" y="3986"/>
                    <a:pt x="10251" y="1981"/>
                  </a:cubicBezTo>
                  <a:cubicBezTo>
                    <a:pt x="6893" y="101"/>
                    <a:pt x="3359" y="1"/>
                    <a:pt x="33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101;p42">
              <a:extLst>
                <a:ext uri="{FF2B5EF4-FFF2-40B4-BE49-F238E27FC236}">
                  <a16:creationId xmlns:a16="http://schemas.microsoft.com/office/drawing/2014/main" id="{D449A2FC-4AD9-4A41-B8E5-D0F276103B38}"/>
                </a:ext>
              </a:extLst>
            </p:cNvPr>
            <p:cNvSpPr/>
            <p:nvPr/>
          </p:nvSpPr>
          <p:spPr>
            <a:xfrm>
              <a:off x="10067175" y="1002600"/>
              <a:ext cx="399150" cy="351100"/>
            </a:xfrm>
            <a:custGeom>
              <a:avLst/>
              <a:gdLst/>
              <a:ahLst/>
              <a:cxnLst/>
              <a:rect l="l" t="t" r="r" b="b"/>
              <a:pathLst>
                <a:path w="15966" h="14044" extrusionOk="0">
                  <a:moveTo>
                    <a:pt x="3795" y="575"/>
                  </a:moveTo>
                  <a:cubicBezTo>
                    <a:pt x="8594" y="722"/>
                    <a:pt x="13202" y="3473"/>
                    <a:pt x="15385" y="7757"/>
                  </a:cubicBezTo>
                  <a:lnTo>
                    <a:pt x="15385" y="7757"/>
                  </a:lnTo>
                  <a:cubicBezTo>
                    <a:pt x="14070" y="9966"/>
                    <a:pt x="12272" y="11875"/>
                    <a:pt x="10281" y="13504"/>
                  </a:cubicBezTo>
                  <a:lnTo>
                    <a:pt x="10227" y="13504"/>
                  </a:lnTo>
                  <a:cubicBezTo>
                    <a:pt x="10126" y="13504"/>
                    <a:pt x="10026" y="13404"/>
                    <a:pt x="9801" y="13404"/>
                  </a:cubicBezTo>
                  <a:cubicBezTo>
                    <a:pt x="9400" y="13304"/>
                    <a:pt x="8973" y="13203"/>
                    <a:pt x="8447" y="13003"/>
                  </a:cubicBezTo>
                  <a:cubicBezTo>
                    <a:pt x="6993" y="12477"/>
                    <a:pt x="5540" y="11750"/>
                    <a:pt x="4161" y="10697"/>
                  </a:cubicBezTo>
                  <a:cubicBezTo>
                    <a:pt x="3034" y="9870"/>
                    <a:pt x="1981" y="8918"/>
                    <a:pt x="1154" y="7865"/>
                  </a:cubicBezTo>
                  <a:cubicBezTo>
                    <a:pt x="928" y="7564"/>
                    <a:pt x="728" y="7364"/>
                    <a:pt x="628" y="7038"/>
                  </a:cubicBezTo>
                  <a:cubicBezTo>
                    <a:pt x="543" y="7038"/>
                    <a:pt x="530" y="6967"/>
                    <a:pt x="528" y="6944"/>
                  </a:cubicBezTo>
                  <a:lnTo>
                    <a:pt x="528" y="6944"/>
                  </a:lnTo>
                  <a:cubicBezTo>
                    <a:pt x="528" y="6950"/>
                    <a:pt x="530" y="6953"/>
                    <a:pt x="533" y="6953"/>
                  </a:cubicBezTo>
                  <a:cubicBezTo>
                    <a:pt x="567" y="6953"/>
                    <a:pt x="728" y="6612"/>
                    <a:pt x="728" y="6612"/>
                  </a:cubicBezTo>
                  <a:cubicBezTo>
                    <a:pt x="828" y="6311"/>
                    <a:pt x="928" y="5985"/>
                    <a:pt x="1029" y="5785"/>
                  </a:cubicBezTo>
                  <a:cubicBezTo>
                    <a:pt x="1863" y="3944"/>
                    <a:pt x="2769" y="2200"/>
                    <a:pt x="3795" y="575"/>
                  </a:cubicBezTo>
                  <a:close/>
                  <a:moveTo>
                    <a:pt x="3780" y="1"/>
                  </a:moveTo>
                  <a:cubicBezTo>
                    <a:pt x="3694" y="1"/>
                    <a:pt x="3610" y="12"/>
                    <a:pt x="3535" y="45"/>
                  </a:cubicBezTo>
                  <a:cubicBezTo>
                    <a:pt x="3234" y="146"/>
                    <a:pt x="3134" y="672"/>
                    <a:pt x="2908" y="872"/>
                  </a:cubicBezTo>
                  <a:cubicBezTo>
                    <a:pt x="2708" y="1399"/>
                    <a:pt x="2407" y="1825"/>
                    <a:pt x="2181" y="2351"/>
                  </a:cubicBezTo>
                  <a:cubicBezTo>
                    <a:pt x="1655" y="3278"/>
                    <a:pt x="1154" y="4331"/>
                    <a:pt x="728" y="5359"/>
                  </a:cubicBezTo>
                  <a:cubicBezTo>
                    <a:pt x="527" y="5785"/>
                    <a:pt x="302" y="6211"/>
                    <a:pt x="201" y="6612"/>
                  </a:cubicBezTo>
                  <a:cubicBezTo>
                    <a:pt x="101" y="6837"/>
                    <a:pt x="1" y="7038"/>
                    <a:pt x="101" y="7238"/>
                  </a:cubicBezTo>
                  <a:cubicBezTo>
                    <a:pt x="201" y="7464"/>
                    <a:pt x="402" y="7765"/>
                    <a:pt x="628" y="7990"/>
                  </a:cubicBezTo>
                  <a:cubicBezTo>
                    <a:pt x="1029" y="8492"/>
                    <a:pt x="1455" y="9018"/>
                    <a:pt x="1881" y="9444"/>
                  </a:cubicBezTo>
                  <a:cubicBezTo>
                    <a:pt x="3435" y="10998"/>
                    <a:pt x="5314" y="12251"/>
                    <a:pt x="7294" y="13103"/>
                  </a:cubicBezTo>
                  <a:cubicBezTo>
                    <a:pt x="8247" y="13504"/>
                    <a:pt x="9299" y="13930"/>
                    <a:pt x="10327" y="14030"/>
                  </a:cubicBezTo>
                  <a:cubicBezTo>
                    <a:pt x="10356" y="14039"/>
                    <a:pt x="10383" y="14044"/>
                    <a:pt x="10407" y="14044"/>
                  </a:cubicBezTo>
                  <a:cubicBezTo>
                    <a:pt x="10491" y="14044"/>
                    <a:pt x="10542" y="13993"/>
                    <a:pt x="10562" y="13922"/>
                  </a:cubicBezTo>
                  <a:lnTo>
                    <a:pt x="10562" y="13922"/>
                  </a:lnTo>
                  <a:cubicBezTo>
                    <a:pt x="12112" y="12671"/>
                    <a:pt x="13562" y="11220"/>
                    <a:pt x="14713" y="9644"/>
                  </a:cubicBezTo>
                  <a:cubicBezTo>
                    <a:pt x="15039" y="9243"/>
                    <a:pt x="15339" y="8817"/>
                    <a:pt x="15565" y="8391"/>
                  </a:cubicBezTo>
                  <a:cubicBezTo>
                    <a:pt x="15765" y="8191"/>
                    <a:pt x="15966" y="7865"/>
                    <a:pt x="15866" y="7664"/>
                  </a:cubicBezTo>
                  <a:cubicBezTo>
                    <a:pt x="15866" y="7464"/>
                    <a:pt x="15665" y="7238"/>
                    <a:pt x="15565" y="7038"/>
                  </a:cubicBezTo>
                  <a:cubicBezTo>
                    <a:pt x="13986" y="4431"/>
                    <a:pt x="11680" y="2351"/>
                    <a:pt x="8873" y="1198"/>
                  </a:cubicBezTo>
                  <a:cubicBezTo>
                    <a:pt x="7420" y="572"/>
                    <a:pt x="5841" y="246"/>
                    <a:pt x="4287" y="45"/>
                  </a:cubicBezTo>
                  <a:cubicBezTo>
                    <a:pt x="4136" y="45"/>
                    <a:pt x="3953" y="1"/>
                    <a:pt x="378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102;p42">
              <a:extLst>
                <a:ext uri="{FF2B5EF4-FFF2-40B4-BE49-F238E27FC236}">
                  <a16:creationId xmlns:a16="http://schemas.microsoft.com/office/drawing/2014/main" id="{3952732F-E78C-4B92-9F03-FCC201F7F2DC}"/>
                </a:ext>
              </a:extLst>
            </p:cNvPr>
            <p:cNvSpPr/>
            <p:nvPr/>
          </p:nvSpPr>
          <p:spPr>
            <a:xfrm>
              <a:off x="10111675" y="1019375"/>
              <a:ext cx="94000" cy="198650"/>
            </a:xfrm>
            <a:custGeom>
              <a:avLst/>
              <a:gdLst/>
              <a:ahLst/>
              <a:cxnLst/>
              <a:rect l="l" t="t" r="r" b="b"/>
              <a:pathLst>
                <a:path w="3760" h="7946" extrusionOk="0">
                  <a:moveTo>
                    <a:pt x="3760" y="1"/>
                  </a:moveTo>
                  <a:lnTo>
                    <a:pt x="3760" y="1"/>
                  </a:lnTo>
                  <a:cubicBezTo>
                    <a:pt x="2507" y="2607"/>
                    <a:pt x="1128" y="5214"/>
                    <a:pt x="0" y="7946"/>
                  </a:cubicBezTo>
                  <a:lnTo>
                    <a:pt x="3760" y="1"/>
                  </a:ln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103;p42">
              <a:extLst>
                <a:ext uri="{FF2B5EF4-FFF2-40B4-BE49-F238E27FC236}">
                  <a16:creationId xmlns:a16="http://schemas.microsoft.com/office/drawing/2014/main" id="{92434875-9308-46E2-AB09-944DF04532B9}"/>
                </a:ext>
              </a:extLst>
            </p:cNvPr>
            <p:cNvSpPr/>
            <p:nvPr/>
          </p:nvSpPr>
          <p:spPr>
            <a:xfrm>
              <a:off x="10101750" y="1013500"/>
              <a:ext cx="113225" cy="210150"/>
            </a:xfrm>
            <a:custGeom>
              <a:avLst/>
              <a:gdLst/>
              <a:ahLst/>
              <a:cxnLst/>
              <a:rect l="l" t="t" r="r" b="b"/>
              <a:pathLst>
                <a:path w="4529" h="8406" extrusionOk="0">
                  <a:moveTo>
                    <a:pt x="4160" y="0"/>
                  </a:moveTo>
                  <a:cubicBezTo>
                    <a:pt x="4080" y="0"/>
                    <a:pt x="3998" y="40"/>
                    <a:pt x="3931" y="136"/>
                  </a:cubicBezTo>
                  <a:cubicBezTo>
                    <a:pt x="2678" y="2742"/>
                    <a:pt x="1325" y="5349"/>
                    <a:pt x="72" y="7955"/>
                  </a:cubicBezTo>
                  <a:cubicBezTo>
                    <a:pt x="0" y="8186"/>
                    <a:pt x="194" y="8405"/>
                    <a:pt x="385" y="8405"/>
                  </a:cubicBezTo>
                  <a:cubicBezTo>
                    <a:pt x="462" y="8405"/>
                    <a:pt x="540" y="8368"/>
                    <a:pt x="598" y="8281"/>
                  </a:cubicBezTo>
                  <a:cubicBezTo>
                    <a:pt x="1851" y="5675"/>
                    <a:pt x="3104" y="3043"/>
                    <a:pt x="4458" y="436"/>
                  </a:cubicBezTo>
                  <a:cubicBezTo>
                    <a:pt x="4528" y="225"/>
                    <a:pt x="4350" y="0"/>
                    <a:pt x="416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104;p42">
              <a:extLst>
                <a:ext uri="{FF2B5EF4-FFF2-40B4-BE49-F238E27FC236}">
                  <a16:creationId xmlns:a16="http://schemas.microsoft.com/office/drawing/2014/main" id="{E6894D85-E98A-4954-ADE8-042C9FD04EFA}"/>
                </a:ext>
              </a:extLst>
            </p:cNvPr>
            <p:cNvSpPr/>
            <p:nvPr/>
          </p:nvSpPr>
          <p:spPr>
            <a:xfrm>
              <a:off x="10139875" y="1035050"/>
              <a:ext cx="120325" cy="219325"/>
            </a:xfrm>
            <a:custGeom>
              <a:avLst/>
              <a:gdLst/>
              <a:ahLst/>
              <a:cxnLst/>
              <a:rect l="l" t="t" r="r" b="b"/>
              <a:pathLst>
                <a:path w="4813" h="8773" extrusionOk="0">
                  <a:moveTo>
                    <a:pt x="4812" y="1"/>
                  </a:moveTo>
                  <a:lnTo>
                    <a:pt x="1692" y="5688"/>
                  </a:lnTo>
                  <a:lnTo>
                    <a:pt x="1692" y="5688"/>
                  </a:lnTo>
                  <a:cubicBezTo>
                    <a:pt x="2744" y="3794"/>
                    <a:pt x="3805" y="1902"/>
                    <a:pt x="4812" y="1"/>
                  </a:cubicBezTo>
                  <a:close/>
                  <a:moveTo>
                    <a:pt x="1692" y="5688"/>
                  </a:moveTo>
                  <a:cubicBezTo>
                    <a:pt x="1122" y="6714"/>
                    <a:pt x="555" y="7742"/>
                    <a:pt x="0" y="8773"/>
                  </a:cubicBezTo>
                  <a:lnTo>
                    <a:pt x="1692" y="5688"/>
                  </a:ln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105;p42">
              <a:extLst>
                <a:ext uri="{FF2B5EF4-FFF2-40B4-BE49-F238E27FC236}">
                  <a16:creationId xmlns:a16="http://schemas.microsoft.com/office/drawing/2014/main" id="{26534AF0-E1C0-43ED-93F0-3F4F597A9FDF}"/>
                </a:ext>
              </a:extLst>
            </p:cNvPr>
            <p:cNvSpPr/>
            <p:nvPr/>
          </p:nvSpPr>
          <p:spPr>
            <a:xfrm>
              <a:off x="10131375" y="1029075"/>
              <a:ext cx="137750" cy="231275"/>
            </a:xfrm>
            <a:custGeom>
              <a:avLst/>
              <a:gdLst/>
              <a:ahLst/>
              <a:cxnLst/>
              <a:rect l="l" t="t" r="r" b="b"/>
              <a:pathLst>
                <a:path w="5510" h="9251" extrusionOk="0">
                  <a:moveTo>
                    <a:pt x="5130" y="1"/>
                  </a:moveTo>
                  <a:cubicBezTo>
                    <a:pt x="5053" y="1"/>
                    <a:pt x="4982" y="40"/>
                    <a:pt x="4952" y="139"/>
                  </a:cubicBezTo>
                  <a:cubicBezTo>
                    <a:pt x="3273" y="3047"/>
                    <a:pt x="1719" y="5979"/>
                    <a:pt x="140" y="8911"/>
                  </a:cubicBezTo>
                  <a:cubicBezTo>
                    <a:pt x="1" y="9050"/>
                    <a:pt x="212" y="9250"/>
                    <a:pt x="387" y="9250"/>
                  </a:cubicBezTo>
                  <a:cubicBezTo>
                    <a:pt x="465" y="9250"/>
                    <a:pt x="535" y="9211"/>
                    <a:pt x="566" y="9112"/>
                  </a:cubicBezTo>
                  <a:cubicBezTo>
                    <a:pt x="2120" y="6179"/>
                    <a:pt x="3799" y="3272"/>
                    <a:pt x="5353" y="340"/>
                  </a:cubicBezTo>
                  <a:cubicBezTo>
                    <a:pt x="5509" y="201"/>
                    <a:pt x="5304" y="1"/>
                    <a:pt x="513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106;p42">
              <a:extLst>
                <a:ext uri="{FF2B5EF4-FFF2-40B4-BE49-F238E27FC236}">
                  <a16:creationId xmlns:a16="http://schemas.microsoft.com/office/drawing/2014/main" id="{DE58FC4B-75A7-4696-A192-241EB3974280}"/>
                </a:ext>
              </a:extLst>
            </p:cNvPr>
            <p:cNvSpPr/>
            <p:nvPr/>
          </p:nvSpPr>
          <p:spPr>
            <a:xfrm>
              <a:off x="10176825" y="1053225"/>
              <a:ext cx="132875" cy="224325"/>
            </a:xfrm>
            <a:custGeom>
              <a:avLst/>
              <a:gdLst/>
              <a:ahLst/>
              <a:cxnLst/>
              <a:rect l="l" t="t" r="r" b="b"/>
              <a:pathLst>
                <a:path w="5315" h="8973" extrusionOk="0">
                  <a:moveTo>
                    <a:pt x="5314" y="0"/>
                  </a:moveTo>
                  <a:lnTo>
                    <a:pt x="5314" y="0"/>
                  </a:lnTo>
                  <a:cubicBezTo>
                    <a:pt x="3334" y="2933"/>
                    <a:pt x="1555" y="5965"/>
                    <a:pt x="1" y="8973"/>
                  </a:cubicBezTo>
                  <a:lnTo>
                    <a:pt x="5314" y="0"/>
                  </a:ln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107;p42">
              <a:extLst>
                <a:ext uri="{FF2B5EF4-FFF2-40B4-BE49-F238E27FC236}">
                  <a16:creationId xmlns:a16="http://schemas.microsoft.com/office/drawing/2014/main" id="{C54BBF28-8066-4ECD-9BAE-96CC9D6DAD18}"/>
                </a:ext>
              </a:extLst>
            </p:cNvPr>
            <p:cNvSpPr/>
            <p:nvPr/>
          </p:nvSpPr>
          <p:spPr>
            <a:xfrm>
              <a:off x="10166900" y="1045925"/>
              <a:ext cx="152025" cy="240375"/>
            </a:xfrm>
            <a:custGeom>
              <a:avLst/>
              <a:gdLst/>
              <a:ahLst/>
              <a:cxnLst/>
              <a:rect l="l" t="t" r="r" b="b"/>
              <a:pathLst>
                <a:path w="6081" h="9615" extrusionOk="0">
                  <a:moveTo>
                    <a:pt x="5672" y="0"/>
                  </a:moveTo>
                  <a:cubicBezTo>
                    <a:pt x="5602" y="0"/>
                    <a:pt x="5539" y="28"/>
                    <a:pt x="5511" y="92"/>
                  </a:cubicBezTo>
                  <a:cubicBezTo>
                    <a:pt x="3531" y="3124"/>
                    <a:pt x="1751" y="6032"/>
                    <a:pt x="72" y="9165"/>
                  </a:cubicBezTo>
                  <a:cubicBezTo>
                    <a:pt x="1" y="9396"/>
                    <a:pt x="195" y="9614"/>
                    <a:pt x="385" y="9614"/>
                  </a:cubicBezTo>
                  <a:cubicBezTo>
                    <a:pt x="463" y="9614"/>
                    <a:pt x="540" y="9578"/>
                    <a:pt x="598" y="9490"/>
                  </a:cubicBezTo>
                  <a:cubicBezTo>
                    <a:pt x="2177" y="6358"/>
                    <a:pt x="3932" y="3325"/>
                    <a:pt x="5937" y="393"/>
                  </a:cubicBezTo>
                  <a:cubicBezTo>
                    <a:pt x="6080" y="177"/>
                    <a:pt x="5851" y="0"/>
                    <a:pt x="567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108;p42">
              <a:extLst>
                <a:ext uri="{FF2B5EF4-FFF2-40B4-BE49-F238E27FC236}">
                  <a16:creationId xmlns:a16="http://schemas.microsoft.com/office/drawing/2014/main" id="{806F6C6A-949A-4199-A65B-573538C57B62}"/>
                </a:ext>
              </a:extLst>
            </p:cNvPr>
            <p:cNvSpPr/>
            <p:nvPr/>
          </p:nvSpPr>
          <p:spPr>
            <a:xfrm>
              <a:off x="10208175" y="1082050"/>
              <a:ext cx="138475" cy="216800"/>
            </a:xfrm>
            <a:custGeom>
              <a:avLst/>
              <a:gdLst/>
              <a:ahLst/>
              <a:cxnLst/>
              <a:rect l="l" t="t" r="r" b="b"/>
              <a:pathLst>
                <a:path w="5539" h="8672" extrusionOk="0">
                  <a:moveTo>
                    <a:pt x="5539" y="0"/>
                  </a:moveTo>
                  <a:lnTo>
                    <a:pt x="0" y="8672"/>
                  </a:lnTo>
                  <a:cubicBezTo>
                    <a:pt x="1980" y="5840"/>
                    <a:pt x="3760" y="2933"/>
                    <a:pt x="5539" y="0"/>
                  </a:cubicBez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109;p42">
              <a:extLst>
                <a:ext uri="{FF2B5EF4-FFF2-40B4-BE49-F238E27FC236}">
                  <a16:creationId xmlns:a16="http://schemas.microsoft.com/office/drawing/2014/main" id="{54E13D0C-6552-427D-BD33-E093A32BAD68}"/>
                </a:ext>
              </a:extLst>
            </p:cNvPr>
            <p:cNvSpPr/>
            <p:nvPr/>
          </p:nvSpPr>
          <p:spPr>
            <a:xfrm>
              <a:off x="10199025" y="1074750"/>
              <a:ext cx="154450" cy="229800"/>
            </a:xfrm>
            <a:custGeom>
              <a:avLst/>
              <a:gdLst/>
              <a:ahLst/>
              <a:cxnLst/>
              <a:rect l="l" t="t" r="r" b="b"/>
              <a:pathLst>
                <a:path w="6178" h="9192" extrusionOk="0">
                  <a:moveTo>
                    <a:pt x="5787" y="0"/>
                  </a:moveTo>
                  <a:cubicBezTo>
                    <a:pt x="5711" y="0"/>
                    <a:pt x="5636" y="28"/>
                    <a:pt x="5579" y="92"/>
                  </a:cubicBezTo>
                  <a:cubicBezTo>
                    <a:pt x="3900" y="3099"/>
                    <a:pt x="2020" y="5931"/>
                    <a:pt x="141" y="8864"/>
                  </a:cubicBezTo>
                  <a:cubicBezTo>
                    <a:pt x="1" y="9003"/>
                    <a:pt x="214" y="9191"/>
                    <a:pt x="390" y="9191"/>
                  </a:cubicBezTo>
                  <a:cubicBezTo>
                    <a:pt x="466" y="9191"/>
                    <a:pt x="536" y="9156"/>
                    <a:pt x="567" y="9064"/>
                  </a:cubicBezTo>
                  <a:cubicBezTo>
                    <a:pt x="2547" y="6232"/>
                    <a:pt x="4326" y="3325"/>
                    <a:pt x="6105" y="392"/>
                  </a:cubicBezTo>
                  <a:cubicBezTo>
                    <a:pt x="6177" y="177"/>
                    <a:pt x="5979" y="0"/>
                    <a:pt x="578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110;p42">
              <a:extLst>
                <a:ext uri="{FF2B5EF4-FFF2-40B4-BE49-F238E27FC236}">
                  <a16:creationId xmlns:a16="http://schemas.microsoft.com/office/drawing/2014/main" id="{4818BD4B-2C1C-4063-BE34-FBE9045628CD}"/>
                </a:ext>
              </a:extLst>
            </p:cNvPr>
            <p:cNvSpPr/>
            <p:nvPr/>
          </p:nvSpPr>
          <p:spPr>
            <a:xfrm>
              <a:off x="10249525" y="1105225"/>
              <a:ext cx="130975" cy="211800"/>
            </a:xfrm>
            <a:custGeom>
              <a:avLst/>
              <a:gdLst/>
              <a:ahLst/>
              <a:cxnLst/>
              <a:rect l="l" t="t" r="r" b="b"/>
              <a:pathLst>
                <a:path w="5239" h="8472" extrusionOk="0">
                  <a:moveTo>
                    <a:pt x="5238" y="1"/>
                  </a:moveTo>
                  <a:lnTo>
                    <a:pt x="1466" y="6101"/>
                  </a:lnTo>
                  <a:lnTo>
                    <a:pt x="1466" y="6101"/>
                  </a:lnTo>
                  <a:cubicBezTo>
                    <a:pt x="2796" y="4100"/>
                    <a:pt x="4064" y="2088"/>
                    <a:pt x="5238" y="1"/>
                  </a:cubicBezTo>
                  <a:close/>
                  <a:moveTo>
                    <a:pt x="1466" y="6101"/>
                  </a:moveTo>
                  <a:cubicBezTo>
                    <a:pt x="1263" y="6407"/>
                    <a:pt x="1058" y="6713"/>
                    <a:pt x="852" y="7018"/>
                  </a:cubicBezTo>
                  <a:cubicBezTo>
                    <a:pt x="527" y="7519"/>
                    <a:pt x="226" y="7945"/>
                    <a:pt x="0" y="8472"/>
                  </a:cubicBezTo>
                  <a:lnTo>
                    <a:pt x="1466" y="6101"/>
                  </a:ln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111;p42">
              <a:extLst>
                <a:ext uri="{FF2B5EF4-FFF2-40B4-BE49-F238E27FC236}">
                  <a16:creationId xmlns:a16="http://schemas.microsoft.com/office/drawing/2014/main" id="{4D18137D-579E-4359-8B70-966B233CBCA0}"/>
                </a:ext>
              </a:extLst>
            </p:cNvPr>
            <p:cNvSpPr/>
            <p:nvPr/>
          </p:nvSpPr>
          <p:spPr>
            <a:xfrm>
              <a:off x="10241025" y="1099025"/>
              <a:ext cx="147775" cy="223975"/>
            </a:xfrm>
            <a:custGeom>
              <a:avLst/>
              <a:gdLst/>
              <a:ahLst/>
              <a:cxnLst/>
              <a:rect l="l" t="t" r="r" b="b"/>
              <a:pathLst>
                <a:path w="5911" h="8959" extrusionOk="0">
                  <a:moveTo>
                    <a:pt x="5617" y="1"/>
                  </a:moveTo>
                  <a:cubicBezTo>
                    <a:pt x="5529" y="1"/>
                    <a:pt x="5430" y="45"/>
                    <a:pt x="5353" y="148"/>
                  </a:cubicBezTo>
                  <a:cubicBezTo>
                    <a:pt x="4526" y="1627"/>
                    <a:pt x="3699" y="2980"/>
                    <a:pt x="2746" y="4434"/>
                  </a:cubicBezTo>
                  <a:cubicBezTo>
                    <a:pt x="2345" y="5161"/>
                    <a:pt x="1919" y="5787"/>
                    <a:pt x="1393" y="6514"/>
                  </a:cubicBezTo>
                  <a:cubicBezTo>
                    <a:pt x="967" y="7141"/>
                    <a:pt x="466" y="7893"/>
                    <a:pt x="140" y="8620"/>
                  </a:cubicBezTo>
                  <a:cubicBezTo>
                    <a:pt x="1" y="8759"/>
                    <a:pt x="151" y="8958"/>
                    <a:pt x="332" y="8958"/>
                  </a:cubicBezTo>
                  <a:cubicBezTo>
                    <a:pt x="411" y="8958"/>
                    <a:pt x="497" y="8920"/>
                    <a:pt x="566" y="8820"/>
                  </a:cubicBezTo>
                  <a:cubicBezTo>
                    <a:pt x="967" y="8093"/>
                    <a:pt x="1393" y="7467"/>
                    <a:pt x="1919" y="6740"/>
                  </a:cubicBezTo>
                  <a:cubicBezTo>
                    <a:pt x="2345" y="6113"/>
                    <a:pt x="2746" y="5386"/>
                    <a:pt x="3273" y="4760"/>
                  </a:cubicBezTo>
                  <a:cubicBezTo>
                    <a:pt x="4100" y="3281"/>
                    <a:pt x="4952" y="1828"/>
                    <a:pt x="5779" y="374"/>
                  </a:cubicBezTo>
                  <a:cubicBezTo>
                    <a:pt x="5910" y="160"/>
                    <a:pt x="5783" y="1"/>
                    <a:pt x="561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112;p42">
              <a:extLst>
                <a:ext uri="{FF2B5EF4-FFF2-40B4-BE49-F238E27FC236}">
                  <a16:creationId xmlns:a16="http://schemas.microsoft.com/office/drawing/2014/main" id="{033560CA-29AA-4E11-9F79-1BF60B612F9E}"/>
                </a:ext>
              </a:extLst>
            </p:cNvPr>
            <p:cNvSpPr/>
            <p:nvPr/>
          </p:nvSpPr>
          <p:spPr>
            <a:xfrm>
              <a:off x="10289000" y="1142200"/>
              <a:ext cx="125325" cy="190500"/>
            </a:xfrm>
            <a:custGeom>
              <a:avLst/>
              <a:gdLst/>
              <a:ahLst/>
              <a:cxnLst/>
              <a:rect l="l" t="t" r="r" b="b"/>
              <a:pathLst>
                <a:path w="5013" h="7620" extrusionOk="0">
                  <a:moveTo>
                    <a:pt x="5013" y="0"/>
                  </a:moveTo>
                  <a:lnTo>
                    <a:pt x="0" y="7619"/>
                  </a:lnTo>
                  <a:cubicBezTo>
                    <a:pt x="1780" y="5113"/>
                    <a:pt x="3434" y="2607"/>
                    <a:pt x="5013" y="0"/>
                  </a:cubicBez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113;p42">
              <a:extLst>
                <a:ext uri="{FF2B5EF4-FFF2-40B4-BE49-F238E27FC236}">
                  <a16:creationId xmlns:a16="http://schemas.microsoft.com/office/drawing/2014/main" id="{72342776-C8C5-47B9-AAE2-B4B3D2DCB27A}"/>
                </a:ext>
              </a:extLst>
            </p:cNvPr>
            <p:cNvSpPr/>
            <p:nvPr/>
          </p:nvSpPr>
          <p:spPr>
            <a:xfrm>
              <a:off x="10279925" y="1135550"/>
              <a:ext cx="143025" cy="201675"/>
            </a:xfrm>
            <a:custGeom>
              <a:avLst/>
              <a:gdLst/>
              <a:ahLst/>
              <a:cxnLst/>
              <a:rect l="l" t="t" r="r" b="b"/>
              <a:pathLst>
                <a:path w="5721" h="8067" extrusionOk="0">
                  <a:moveTo>
                    <a:pt x="5437" y="0"/>
                  </a:moveTo>
                  <a:cubicBezTo>
                    <a:pt x="5348" y="0"/>
                    <a:pt x="5247" y="49"/>
                    <a:pt x="5175" y="166"/>
                  </a:cubicBezTo>
                  <a:cubicBezTo>
                    <a:pt x="3596" y="2773"/>
                    <a:pt x="1917" y="5279"/>
                    <a:pt x="163" y="7685"/>
                  </a:cubicBezTo>
                  <a:cubicBezTo>
                    <a:pt x="0" y="7902"/>
                    <a:pt x="176" y="8066"/>
                    <a:pt x="362" y="8066"/>
                  </a:cubicBezTo>
                  <a:cubicBezTo>
                    <a:pt x="434" y="8066"/>
                    <a:pt x="508" y="8042"/>
                    <a:pt x="564" y="7986"/>
                  </a:cubicBezTo>
                  <a:cubicBezTo>
                    <a:pt x="2343" y="5580"/>
                    <a:pt x="4022" y="2973"/>
                    <a:pt x="5576" y="367"/>
                  </a:cubicBezTo>
                  <a:cubicBezTo>
                    <a:pt x="5721" y="157"/>
                    <a:pt x="5597" y="0"/>
                    <a:pt x="543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114;p42">
              <a:extLst>
                <a:ext uri="{FF2B5EF4-FFF2-40B4-BE49-F238E27FC236}">
                  <a16:creationId xmlns:a16="http://schemas.microsoft.com/office/drawing/2014/main" id="{F14B38A3-83D8-4395-9AAE-CF1404EB9094}"/>
                </a:ext>
              </a:extLst>
            </p:cNvPr>
            <p:cNvSpPr/>
            <p:nvPr/>
          </p:nvSpPr>
          <p:spPr>
            <a:xfrm>
              <a:off x="10377975" y="1199200"/>
              <a:ext cx="49525" cy="68325"/>
            </a:xfrm>
            <a:custGeom>
              <a:avLst/>
              <a:gdLst/>
              <a:ahLst/>
              <a:cxnLst/>
              <a:rect l="l" t="t" r="r" b="b"/>
              <a:pathLst>
                <a:path w="1981" h="2733" extrusionOk="0">
                  <a:moveTo>
                    <a:pt x="1980" y="1"/>
                  </a:moveTo>
                  <a:lnTo>
                    <a:pt x="0" y="2733"/>
                  </a:lnTo>
                  <a:cubicBezTo>
                    <a:pt x="627" y="1881"/>
                    <a:pt x="1353" y="953"/>
                    <a:pt x="1980" y="1"/>
                  </a:cubicBez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115;p42">
              <a:extLst>
                <a:ext uri="{FF2B5EF4-FFF2-40B4-BE49-F238E27FC236}">
                  <a16:creationId xmlns:a16="http://schemas.microsoft.com/office/drawing/2014/main" id="{47243D6C-BA19-431D-8117-7E79F8162081}"/>
                </a:ext>
              </a:extLst>
            </p:cNvPr>
            <p:cNvSpPr/>
            <p:nvPr/>
          </p:nvSpPr>
          <p:spPr>
            <a:xfrm>
              <a:off x="10369825" y="1193550"/>
              <a:ext cx="66175" cy="80875"/>
            </a:xfrm>
            <a:custGeom>
              <a:avLst/>
              <a:gdLst/>
              <a:ahLst/>
              <a:cxnLst/>
              <a:rect l="l" t="t" r="r" b="b"/>
              <a:pathLst>
                <a:path w="2647" h="3235" extrusionOk="0">
                  <a:moveTo>
                    <a:pt x="2311" y="0"/>
                  </a:moveTo>
                  <a:cubicBezTo>
                    <a:pt x="2232" y="0"/>
                    <a:pt x="2148" y="36"/>
                    <a:pt x="2080" y="127"/>
                  </a:cubicBezTo>
                  <a:cubicBezTo>
                    <a:pt x="1454" y="1079"/>
                    <a:pt x="827" y="1906"/>
                    <a:pt x="101" y="2859"/>
                  </a:cubicBezTo>
                  <a:cubicBezTo>
                    <a:pt x="0" y="2959"/>
                    <a:pt x="0" y="3059"/>
                    <a:pt x="101" y="3159"/>
                  </a:cubicBezTo>
                  <a:cubicBezTo>
                    <a:pt x="151" y="3209"/>
                    <a:pt x="232" y="3235"/>
                    <a:pt x="301" y="3235"/>
                  </a:cubicBezTo>
                  <a:cubicBezTo>
                    <a:pt x="370" y="3235"/>
                    <a:pt x="426" y="3209"/>
                    <a:pt x="426" y="3159"/>
                  </a:cubicBezTo>
                  <a:cubicBezTo>
                    <a:pt x="1153" y="2332"/>
                    <a:pt x="1880" y="1280"/>
                    <a:pt x="2507" y="352"/>
                  </a:cubicBezTo>
                  <a:cubicBezTo>
                    <a:pt x="2647" y="195"/>
                    <a:pt x="2493" y="0"/>
                    <a:pt x="231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116;p42">
              <a:extLst>
                <a:ext uri="{FF2B5EF4-FFF2-40B4-BE49-F238E27FC236}">
                  <a16:creationId xmlns:a16="http://schemas.microsoft.com/office/drawing/2014/main" id="{D85295DE-C54A-4D7F-B6EB-8733156EDC05}"/>
                </a:ext>
              </a:extLst>
            </p:cNvPr>
            <p:cNvSpPr/>
            <p:nvPr/>
          </p:nvSpPr>
          <p:spPr>
            <a:xfrm>
              <a:off x="10202525" y="1050725"/>
              <a:ext cx="13175" cy="28825"/>
            </a:xfrm>
            <a:custGeom>
              <a:avLst/>
              <a:gdLst/>
              <a:ahLst/>
              <a:cxnLst/>
              <a:rect l="l" t="t" r="r" b="b"/>
              <a:pathLst>
                <a:path w="527" h="1153" extrusionOk="0">
                  <a:moveTo>
                    <a:pt x="527" y="0"/>
                  </a:moveTo>
                  <a:lnTo>
                    <a:pt x="527" y="0"/>
                  </a:lnTo>
                  <a:cubicBezTo>
                    <a:pt x="494" y="69"/>
                    <a:pt x="465" y="135"/>
                    <a:pt x="436" y="198"/>
                  </a:cubicBezTo>
                  <a:lnTo>
                    <a:pt x="436" y="198"/>
                  </a:lnTo>
                  <a:lnTo>
                    <a:pt x="527" y="0"/>
                  </a:lnTo>
                  <a:close/>
                  <a:moveTo>
                    <a:pt x="436" y="198"/>
                  </a:moveTo>
                  <a:lnTo>
                    <a:pt x="1" y="1153"/>
                  </a:lnTo>
                  <a:cubicBezTo>
                    <a:pt x="190" y="796"/>
                    <a:pt x="291" y="527"/>
                    <a:pt x="436" y="198"/>
                  </a:cubicBez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117;p42">
              <a:extLst>
                <a:ext uri="{FF2B5EF4-FFF2-40B4-BE49-F238E27FC236}">
                  <a16:creationId xmlns:a16="http://schemas.microsoft.com/office/drawing/2014/main" id="{E59190C8-E7A5-430D-BB8E-951BEF8BA308}"/>
                </a:ext>
              </a:extLst>
            </p:cNvPr>
            <p:cNvSpPr/>
            <p:nvPr/>
          </p:nvSpPr>
          <p:spPr>
            <a:xfrm>
              <a:off x="10195000" y="1045700"/>
              <a:ext cx="28850" cy="38875"/>
            </a:xfrm>
            <a:custGeom>
              <a:avLst/>
              <a:gdLst/>
              <a:ahLst/>
              <a:cxnLst/>
              <a:rect l="l" t="t" r="r" b="b"/>
              <a:pathLst>
                <a:path w="1154" h="1555" extrusionOk="0">
                  <a:moveTo>
                    <a:pt x="928" y="1"/>
                  </a:moveTo>
                  <a:cubicBezTo>
                    <a:pt x="828" y="1"/>
                    <a:pt x="728" y="1"/>
                    <a:pt x="627" y="101"/>
                  </a:cubicBezTo>
                  <a:cubicBezTo>
                    <a:pt x="427" y="502"/>
                    <a:pt x="201" y="828"/>
                    <a:pt x="101" y="1128"/>
                  </a:cubicBezTo>
                  <a:cubicBezTo>
                    <a:pt x="1" y="1254"/>
                    <a:pt x="1" y="1454"/>
                    <a:pt x="101" y="1554"/>
                  </a:cubicBezTo>
                  <a:cubicBezTo>
                    <a:pt x="302" y="1554"/>
                    <a:pt x="427" y="1554"/>
                    <a:pt x="527" y="1454"/>
                  </a:cubicBezTo>
                  <a:cubicBezTo>
                    <a:pt x="728" y="1028"/>
                    <a:pt x="928" y="727"/>
                    <a:pt x="1053" y="402"/>
                  </a:cubicBezTo>
                  <a:cubicBezTo>
                    <a:pt x="1154" y="301"/>
                    <a:pt x="1154" y="101"/>
                    <a:pt x="92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118;p42">
              <a:extLst>
                <a:ext uri="{FF2B5EF4-FFF2-40B4-BE49-F238E27FC236}">
                  <a16:creationId xmlns:a16="http://schemas.microsoft.com/office/drawing/2014/main" id="{5189644C-AB81-447D-9BDD-3A87A1F03369}"/>
                </a:ext>
              </a:extLst>
            </p:cNvPr>
            <p:cNvSpPr/>
            <p:nvPr/>
          </p:nvSpPr>
          <p:spPr>
            <a:xfrm>
              <a:off x="10098525" y="1136550"/>
              <a:ext cx="20700" cy="39500"/>
            </a:xfrm>
            <a:custGeom>
              <a:avLst/>
              <a:gdLst/>
              <a:ahLst/>
              <a:cxnLst/>
              <a:rect l="l" t="t" r="r" b="b"/>
              <a:pathLst>
                <a:path w="828" h="1580" extrusionOk="0">
                  <a:moveTo>
                    <a:pt x="827" y="1"/>
                  </a:moveTo>
                  <a:lnTo>
                    <a:pt x="0" y="1580"/>
                  </a:lnTo>
                  <a:cubicBezTo>
                    <a:pt x="301" y="1053"/>
                    <a:pt x="627" y="527"/>
                    <a:pt x="827" y="1"/>
                  </a:cubicBez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119;p42">
              <a:extLst>
                <a:ext uri="{FF2B5EF4-FFF2-40B4-BE49-F238E27FC236}">
                  <a16:creationId xmlns:a16="http://schemas.microsoft.com/office/drawing/2014/main" id="{0544CC5D-8603-4B3F-AD14-87269BC49B05}"/>
                </a:ext>
              </a:extLst>
            </p:cNvPr>
            <p:cNvSpPr/>
            <p:nvPr/>
          </p:nvSpPr>
          <p:spPr>
            <a:xfrm>
              <a:off x="10090375" y="1129675"/>
              <a:ext cx="36975" cy="52425"/>
            </a:xfrm>
            <a:custGeom>
              <a:avLst/>
              <a:gdLst/>
              <a:ahLst/>
              <a:cxnLst/>
              <a:rect l="l" t="t" r="r" b="b"/>
              <a:pathLst>
                <a:path w="1479" h="2097" extrusionOk="0">
                  <a:moveTo>
                    <a:pt x="1116" y="0"/>
                  </a:moveTo>
                  <a:cubicBezTo>
                    <a:pt x="1053" y="0"/>
                    <a:pt x="1003" y="25"/>
                    <a:pt x="953" y="75"/>
                  </a:cubicBezTo>
                  <a:cubicBezTo>
                    <a:pt x="627" y="602"/>
                    <a:pt x="426" y="1228"/>
                    <a:pt x="101" y="1754"/>
                  </a:cubicBezTo>
                  <a:cubicBezTo>
                    <a:pt x="0" y="1855"/>
                    <a:pt x="101" y="1955"/>
                    <a:pt x="226" y="2055"/>
                  </a:cubicBezTo>
                  <a:cubicBezTo>
                    <a:pt x="255" y="2085"/>
                    <a:pt x="285" y="2097"/>
                    <a:pt x="314" y="2097"/>
                  </a:cubicBezTo>
                  <a:cubicBezTo>
                    <a:pt x="385" y="2097"/>
                    <a:pt x="456" y="2026"/>
                    <a:pt x="527" y="1955"/>
                  </a:cubicBezTo>
                  <a:cubicBezTo>
                    <a:pt x="852" y="1429"/>
                    <a:pt x="1153" y="902"/>
                    <a:pt x="1479" y="401"/>
                  </a:cubicBezTo>
                  <a:cubicBezTo>
                    <a:pt x="1479" y="276"/>
                    <a:pt x="1479" y="75"/>
                    <a:pt x="1354" y="75"/>
                  </a:cubicBezTo>
                  <a:cubicBezTo>
                    <a:pt x="1253" y="25"/>
                    <a:pt x="1178" y="0"/>
                    <a:pt x="11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120;p42">
              <a:extLst>
                <a:ext uri="{FF2B5EF4-FFF2-40B4-BE49-F238E27FC236}">
                  <a16:creationId xmlns:a16="http://schemas.microsoft.com/office/drawing/2014/main" id="{9FCE47DD-2E78-4246-BC77-A3D1847D5792}"/>
                </a:ext>
              </a:extLst>
            </p:cNvPr>
            <p:cNvSpPr/>
            <p:nvPr/>
          </p:nvSpPr>
          <p:spPr>
            <a:xfrm>
              <a:off x="10278350" y="1100225"/>
              <a:ext cx="28825" cy="55150"/>
            </a:xfrm>
            <a:custGeom>
              <a:avLst/>
              <a:gdLst/>
              <a:ahLst/>
              <a:cxnLst/>
              <a:rect l="l" t="t" r="r" b="b"/>
              <a:pathLst>
                <a:path w="1153" h="2206" extrusionOk="0">
                  <a:moveTo>
                    <a:pt x="1153" y="0"/>
                  </a:moveTo>
                  <a:lnTo>
                    <a:pt x="1153" y="0"/>
                  </a:lnTo>
                  <a:cubicBezTo>
                    <a:pt x="905" y="424"/>
                    <a:pt x="699" y="847"/>
                    <a:pt x="486" y="1276"/>
                  </a:cubicBezTo>
                  <a:lnTo>
                    <a:pt x="486" y="1276"/>
                  </a:lnTo>
                  <a:lnTo>
                    <a:pt x="1153" y="0"/>
                  </a:lnTo>
                  <a:close/>
                  <a:moveTo>
                    <a:pt x="486" y="1276"/>
                  </a:moveTo>
                  <a:lnTo>
                    <a:pt x="0" y="2206"/>
                  </a:lnTo>
                  <a:cubicBezTo>
                    <a:pt x="178" y="1892"/>
                    <a:pt x="334" y="1582"/>
                    <a:pt x="486" y="1276"/>
                  </a:cubicBez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121;p42">
              <a:extLst>
                <a:ext uri="{FF2B5EF4-FFF2-40B4-BE49-F238E27FC236}">
                  <a16:creationId xmlns:a16="http://schemas.microsoft.com/office/drawing/2014/main" id="{CA1F85EC-15D6-4228-B521-8EFC48CF3051}"/>
                </a:ext>
              </a:extLst>
            </p:cNvPr>
            <p:cNvSpPr/>
            <p:nvPr/>
          </p:nvSpPr>
          <p:spPr>
            <a:xfrm>
              <a:off x="10269825" y="1093700"/>
              <a:ext cx="46050" cy="67350"/>
            </a:xfrm>
            <a:custGeom>
              <a:avLst/>
              <a:gdLst/>
              <a:ahLst/>
              <a:cxnLst/>
              <a:rect l="l" t="t" r="r" b="b"/>
              <a:pathLst>
                <a:path w="1842" h="2694" extrusionOk="0">
                  <a:moveTo>
                    <a:pt x="1503" y="1"/>
                  </a:moveTo>
                  <a:cubicBezTo>
                    <a:pt x="1415" y="1"/>
                    <a:pt x="1328" y="48"/>
                    <a:pt x="1294" y="161"/>
                  </a:cubicBezTo>
                  <a:cubicBezTo>
                    <a:pt x="867" y="888"/>
                    <a:pt x="441" y="1614"/>
                    <a:pt x="141" y="2341"/>
                  </a:cubicBezTo>
                  <a:cubicBezTo>
                    <a:pt x="0" y="2499"/>
                    <a:pt x="154" y="2693"/>
                    <a:pt x="337" y="2693"/>
                  </a:cubicBezTo>
                  <a:cubicBezTo>
                    <a:pt x="415" y="2693"/>
                    <a:pt x="499" y="2657"/>
                    <a:pt x="567" y="2567"/>
                  </a:cubicBezTo>
                  <a:cubicBezTo>
                    <a:pt x="968" y="1840"/>
                    <a:pt x="1294" y="1088"/>
                    <a:pt x="1695" y="361"/>
                  </a:cubicBezTo>
                  <a:cubicBezTo>
                    <a:pt x="1842" y="165"/>
                    <a:pt x="1669" y="1"/>
                    <a:pt x="150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122;p42">
              <a:extLst>
                <a:ext uri="{FF2B5EF4-FFF2-40B4-BE49-F238E27FC236}">
                  <a16:creationId xmlns:a16="http://schemas.microsoft.com/office/drawing/2014/main" id="{B64BC3AC-BB33-44EE-BD1B-6951A0C92125}"/>
                </a:ext>
              </a:extLst>
            </p:cNvPr>
            <p:cNvSpPr/>
            <p:nvPr/>
          </p:nvSpPr>
          <p:spPr>
            <a:xfrm>
              <a:off x="10346625" y="1191700"/>
              <a:ext cx="7550" cy="15675"/>
            </a:xfrm>
            <a:custGeom>
              <a:avLst/>
              <a:gdLst/>
              <a:ahLst/>
              <a:cxnLst/>
              <a:rect l="l" t="t" r="r" b="b"/>
              <a:pathLst>
                <a:path w="302" h="627" extrusionOk="0">
                  <a:moveTo>
                    <a:pt x="302" y="0"/>
                  </a:moveTo>
                  <a:lnTo>
                    <a:pt x="302" y="0"/>
                  </a:lnTo>
                  <a:cubicBezTo>
                    <a:pt x="252" y="100"/>
                    <a:pt x="201" y="207"/>
                    <a:pt x="151" y="314"/>
                  </a:cubicBezTo>
                  <a:lnTo>
                    <a:pt x="302" y="0"/>
                  </a:lnTo>
                  <a:close/>
                  <a:moveTo>
                    <a:pt x="151" y="314"/>
                  </a:moveTo>
                  <a:lnTo>
                    <a:pt x="1" y="627"/>
                  </a:lnTo>
                  <a:cubicBezTo>
                    <a:pt x="51" y="527"/>
                    <a:pt x="101" y="420"/>
                    <a:pt x="151" y="314"/>
                  </a:cubicBez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123;p42">
              <a:extLst>
                <a:ext uri="{FF2B5EF4-FFF2-40B4-BE49-F238E27FC236}">
                  <a16:creationId xmlns:a16="http://schemas.microsoft.com/office/drawing/2014/main" id="{7E5A044A-8E2D-4A21-9F1D-62E4573C0BCB}"/>
                </a:ext>
              </a:extLst>
            </p:cNvPr>
            <p:cNvSpPr/>
            <p:nvPr/>
          </p:nvSpPr>
          <p:spPr>
            <a:xfrm>
              <a:off x="10338500" y="1184575"/>
              <a:ext cx="23825" cy="30325"/>
            </a:xfrm>
            <a:custGeom>
              <a:avLst/>
              <a:gdLst/>
              <a:ahLst/>
              <a:cxnLst/>
              <a:rect l="l" t="t" r="r" b="b"/>
              <a:pathLst>
                <a:path w="953" h="1213" extrusionOk="0">
                  <a:moveTo>
                    <a:pt x="617" y="1"/>
                  </a:moveTo>
                  <a:cubicBezTo>
                    <a:pt x="541" y="1"/>
                    <a:pt x="484" y="56"/>
                    <a:pt x="426" y="185"/>
                  </a:cubicBezTo>
                  <a:cubicBezTo>
                    <a:pt x="326" y="385"/>
                    <a:pt x="201" y="586"/>
                    <a:pt x="0" y="812"/>
                  </a:cubicBezTo>
                  <a:cubicBezTo>
                    <a:pt x="0" y="912"/>
                    <a:pt x="0" y="1112"/>
                    <a:pt x="100" y="1213"/>
                  </a:cubicBezTo>
                  <a:cubicBezTo>
                    <a:pt x="201" y="1213"/>
                    <a:pt x="426" y="1213"/>
                    <a:pt x="526" y="1112"/>
                  </a:cubicBezTo>
                  <a:cubicBezTo>
                    <a:pt x="627" y="812"/>
                    <a:pt x="727" y="586"/>
                    <a:pt x="827" y="385"/>
                  </a:cubicBezTo>
                  <a:cubicBezTo>
                    <a:pt x="953" y="285"/>
                    <a:pt x="953" y="85"/>
                    <a:pt x="827" y="85"/>
                  </a:cubicBezTo>
                  <a:cubicBezTo>
                    <a:pt x="742" y="31"/>
                    <a:pt x="674" y="1"/>
                    <a:pt x="61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1090;p42">
            <a:extLst>
              <a:ext uri="{FF2B5EF4-FFF2-40B4-BE49-F238E27FC236}">
                <a16:creationId xmlns:a16="http://schemas.microsoft.com/office/drawing/2014/main" id="{6E17EC08-DB5A-4913-AAD1-D1C3DECCA36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31166" y="405143"/>
            <a:ext cx="2386855" cy="109376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ANALYSIS</a:t>
            </a:r>
            <a:br>
              <a:rPr lang="en" sz="2000" dirty="0"/>
            </a:br>
            <a:r>
              <a:rPr lang="en" sz="2000" dirty="0"/>
              <a:t>PHASES</a:t>
            </a:r>
            <a:endParaRPr sz="2000" dirty="0"/>
          </a:p>
        </p:txBody>
      </p:sp>
      <p:grpSp>
        <p:nvGrpSpPr>
          <p:cNvPr id="21" name="Google Shape;1091;p42">
            <a:extLst>
              <a:ext uri="{FF2B5EF4-FFF2-40B4-BE49-F238E27FC236}">
                <a16:creationId xmlns:a16="http://schemas.microsoft.com/office/drawing/2014/main" id="{7B76FCF5-06B5-49B5-BB1A-C0EA7302AF7A}"/>
              </a:ext>
            </a:extLst>
          </p:cNvPr>
          <p:cNvGrpSpPr/>
          <p:nvPr/>
        </p:nvGrpSpPr>
        <p:grpSpPr>
          <a:xfrm rot="-552712" flipH="1">
            <a:off x="327094" y="389448"/>
            <a:ext cx="601019" cy="481621"/>
            <a:chOff x="10049025" y="922900"/>
            <a:chExt cx="537625" cy="430800"/>
          </a:xfrm>
        </p:grpSpPr>
        <p:sp>
          <p:nvSpPr>
            <p:cNvPr id="22" name="Google Shape;1092;p42">
              <a:extLst>
                <a:ext uri="{FF2B5EF4-FFF2-40B4-BE49-F238E27FC236}">
                  <a16:creationId xmlns:a16="http://schemas.microsoft.com/office/drawing/2014/main" id="{CBDE3FDE-E878-4554-AF4C-0DAD81137DBF}"/>
                </a:ext>
              </a:extLst>
            </p:cNvPr>
            <p:cNvSpPr/>
            <p:nvPr/>
          </p:nvSpPr>
          <p:spPr>
            <a:xfrm>
              <a:off x="10056525" y="930425"/>
              <a:ext cx="521975" cy="331475"/>
            </a:xfrm>
            <a:custGeom>
              <a:avLst/>
              <a:gdLst/>
              <a:ahLst/>
              <a:cxnLst/>
              <a:rect l="l" t="t" r="r" b="b"/>
              <a:pathLst>
                <a:path w="20879" h="13259" extrusionOk="0">
                  <a:moveTo>
                    <a:pt x="14412" y="0"/>
                  </a:moveTo>
                  <a:lnTo>
                    <a:pt x="1" y="226"/>
                  </a:lnTo>
                  <a:cubicBezTo>
                    <a:pt x="1254" y="2506"/>
                    <a:pt x="2407" y="4812"/>
                    <a:pt x="3334" y="7218"/>
                  </a:cubicBezTo>
                  <a:lnTo>
                    <a:pt x="12532" y="13258"/>
                  </a:lnTo>
                  <a:lnTo>
                    <a:pt x="20878" y="12757"/>
                  </a:lnTo>
                  <a:lnTo>
                    <a:pt x="1441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093;p42">
              <a:extLst>
                <a:ext uri="{FF2B5EF4-FFF2-40B4-BE49-F238E27FC236}">
                  <a16:creationId xmlns:a16="http://schemas.microsoft.com/office/drawing/2014/main" id="{848C80AC-0074-4AA2-99A4-6FF15AA4DA12}"/>
                </a:ext>
              </a:extLst>
            </p:cNvPr>
            <p:cNvSpPr/>
            <p:nvPr/>
          </p:nvSpPr>
          <p:spPr>
            <a:xfrm>
              <a:off x="10049025" y="922900"/>
              <a:ext cx="537625" cy="347150"/>
            </a:xfrm>
            <a:custGeom>
              <a:avLst/>
              <a:gdLst/>
              <a:ahLst/>
              <a:cxnLst/>
              <a:rect l="l" t="t" r="r" b="b"/>
              <a:pathLst>
                <a:path w="21505" h="13886" extrusionOk="0">
                  <a:moveTo>
                    <a:pt x="14574" y="527"/>
                  </a:moveTo>
                  <a:cubicBezTo>
                    <a:pt x="16433" y="4242"/>
                    <a:pt x="18292" y="7862"/>
                    <a:pt x="20151" y="11579"/>
                  </a:cubicBezTo>
                  <a:cubicBezTo>
                    <a:pt x="20376" y="11973"/>
                    <a:pt x="20614" y="12366"/>
                    <a:pt x="20804" y="12760"/>
                  </a:cubicBezTo>
                  <a:lnTo>
                    <a:pt x="20804" y="12760"/>
                  </a:lnTo>
                  <a:cubicBezTo>
                    <a:pt x="18222" y="12953"/>
                    <a:pt x="15639" y="13167"/>
                    <a:pt x="13033" y="13359"/>
                  </a:cubicBezTo>
                  <a:lnTo>
                    <a:pt x="12933" y="13359"/>
                  </a:lnTo>
                  <a:cubicBezTo>
                    <a:pt x="12832" y="13359"/>
                    <a:pt x="12732" y="13259"/>
                    <a:pt x="12732" y="13259"/>
                  </a:cubicBezTo>
                  <a:cubicBezTo>
                    <a:pt x="12206" y="12933"/>
                    <a:pt x="11780" y="12632"/>
                    <a:pt x="11379" y="12306"/>
                  </a:cubicBezTo>
                  <a:cubicBezTo>
                    <a:pt x="9800" y="11379"/>
                    <a:pt x="8346" y="10326"/>
                    <a:pt x="6892" y="9399"/>
                  </a:cubicBezTo>
                  <a:cubicBezTo>
                    <a:pt x="5891" y="8707"/>
                    <a:pt x="4889" y="8106"/>
                    <a:pt x="3909" y="7402"/>
                  </a:cubicBezTo>
                  <a:lnTo>
                    <a:pt x="3909" y="7402"/>
                  </a:lnTo>
                  <a:cubicBezTo>
                    <a:pt x="2933" y="5179"/>
                    <a:pt x="1872" y="2958"/>
                    <a:pt x="726" y="817"/>
                  </a:cubicBezTo>
                  <a:lnTo>
                    <a:pt x="726" y="817"/>
                  </a:lnTo>
                  <a:cubicBezTo>
                    <a:pt x="4768" y="720"/>
                    <a:pt x="8788" y="623"/>
                    <a:pt x="12832" y="527"/>
                  </a:cubicBezTo>
                  <a:close/>
                  <a:moveTo>
                    <a:pt x="14712" y="0"/>
                  </a:moveTo>
                  <a:cubicBezTo>
                    <a:pt x="10527" y="101"/>
                    <a:pt x="6366" y="201"/>
                    <a:pt x="2181" y="301"/>
                  </a:cubicBezTo>
                  <a:lnTo>
                    <a:pt x="301" y="301"/>
                  </a:lnTo>
                  <a:cubicBezTo>
                    <a:pt x="100" y="301"/>
                    <a:pt x="0" y="527"/>
                    <a:pt x="100" y="727"/>
                  </a:cubicBezTo>
                  <a:cubicBezTo>
                    <a:pt x="1343" y="2890"/>
                    <a:pt x="2364" y="5176"/>
                    <a:pt x="3408" y="7560"/>
                  </a:cubicBezTo>
                  <a:lnTo>
                    <a:pt x="3408" y="7560"/>
                  </a:lnTo>
                  <a:cubicBezTo>
                    <a:pt x="3411" y="7606"/>
                    <a:pt x="3428" y="7647"/>
                    <a:pt x="3462" y="7679"/>
                  </a:cubicBezTo>
                  <a:lnTo>
                    <a:pt x="3462" y="7679"/>
                  </a:lnTo>
                  <a:cubicBezTo>
                    <a:pt x="3505" y="7746"/>
                    <a:pt x="3576" y="7784"/>
                    <a:pt x="3651" y="7796"/>
                  </a:cubicBezTo>
                  <a:lnTo>
                    <a:pt x="3651" y="7796"/>
                  </a:lnTo>
                  <a:cubicBezTo>
                    <a:pt x="6015" y="9352"/>
                    <a:pt x="8285" y="10978"/>
                    <a:pt x="10652" y="12532"/>
                  </a:cubicBezTo>
                  <a:cubicBezTo>
                    <a:pt x="11153" y="12832"/>
                    <a:pt x="11679" y="13259"/>
                    <a:pt x="12206" y="13559"/>
                  </a:cubicBezTo>
                  <a:cubicBezTo>
                    <a:pt x="12406" y="13685"/>
                    <a:pt x="12632" y="13885"/>
                    <a:pt x="12832" y="13885"/>
                  </a:cubicBezTo>
                  <a:cubicBezTo>
                    <a:pt x="13258" y="13885"/>
                    <a:pt x="13785" y="13785"/>
                    <a:pt x="14286" y="13785"/>
                  </a:cubicBezTo>
                  <a:cubicBezTo>
                    <a:pt x="15138" y="13685"/>
                    <a:pt x="16065" y="13685"/>
                    <a:pt x="16918" y="13559"/>
                  </a:cubicBezTo>
                  <a:cubicBezTo>
                    <a:pt x="18371" y="13459"/>
                    <a:pt x="19725" y="13359"/>
                    <a:pt x="21178" y="13259"/>
                  </a:cubicBezTo>
                  <a:cubicBezTo>
                    <a:pt x="21404" y="13259"/>
                    <a:pt x="21504" y="13058"/>
                    <a:pt x="21404" y="12933"/>
                  </a:cubicBezTo>
                  <a:lnTo>
                    <a:pt x="15765" y="1654"/>
                  </a:lnTo>
                  <a:cubicBezTo>
                    <a:pt x="15439" y="1153"/>
                    <a:pt x="15138" y="627"/>
                    <a:pt x="14912" y="101"/>
                  </a:cubicBezTo>
                  <a:cubicBezTo>
                    <a:pt x="14812" y="101"/>
                    <a:pt x="14812" y="0"/>
                    <a:pt x="1471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094;p42">
              <a:extLst>
                <a:ext uri="{FF2B5EF4-FFF2-40B4-BE49-F238E27FC236}">
                  <a16:creationId xmlns:a16="http://schemas.microsoft.com/office/drawing/2014/main" id="{3F6C0857-0795-4670-8EF0-1F89BD23DB88}"/>
                </a:ext>
              </a:extLst>
            </p:cNvPr>
            <p:cNvSpPr/>
            <p:nvPr/>
          </p:nvSpPr>
          <p:spPr>
            <a:xfrm>
              <a:off x="10351650" y="961750"/>
              <a:ext cx="44500" cy="75825"/>
            </a:xfrm>
            <a:custGeom>
              <a:avLst/>
              <a:gdLst/>
              <a:ahLst/>
              <a:cxnLst/>
              <a:rect l="l" t="t" r="r" b="b"/>
              <a:pathLst>
                <a:path w="1780" h="3033" extrusionOk="0">
                  <a:moveTo>
                    <a:pt x="1780" y="0"/>
                  </a:moveTo>
                  <a:lnTo>
                    <a:pt x="1780" y="0"/>
                  </a:lnTo>
                  <a:cubicBezTo>
                    <a:pt x="1153" y="953"/>
                    <a:pt x="527" y="1980"/>
                    <a:pt x="0" y="3033"/>
                  </a:cubicBezTo>
                  <a:lnTo>
                    <a:pt x="1780" y="0"/>
                  </a:ln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095;p42">
              <a:extLst>
                <a:ext uri="{FF2B5EF4-FFF2-40B4-BE49-F238E27FC236}">
                  <a16:creationId xmlns:a16="http://schemas.microsoft.com/office/drawing/2014/main" id="{08F4D195-C23D-4DB5-A9D4-41CA75CAF573}"/>
                </a:ext>
              </a:extLst>
            </p:cNvPr>
            <p:cNvSpPr/>
            <p:nvPr/>
          </p:nvSpPr>
          <p:spPr>
            <a:xfrm>
              <a:off x="10344450" y="955525"/>
              <a:ext cx="60000" cy="88025"/>
            </a:xfrm>
            <a:custGeom>
              <a:avLst/>
              <a:gdLst/>
              <a:ahLst/>
              <a:cxnLst/>
              <a:rect l="l" t="t" r="r" b="b"/>
              <a:pathLst>
                <a:path w="2400" h="3521" extrusionOk="0">
                  <a:moveTo>
                    <a:pt x="2109" y="0"/>
                  </a:moveTo>
                  <a:cubicBezTo>
                    <a:pt x="2021" y="0"/>
                    <a:pt x="1921" y="44"/>
                    <a:pt x="1842" y="149"/>
                  </a:cubicBezTo>
                  <a:cubicBezTo>
                    <a:pt x="1216" y="1101"/>
                    <a:pt x="589" y="2129"/>
                    <a:pt x="88" y="3182"/>
                  </a:cubicBezTo>
                  <a:cubicBezTo>
                    <a:pt x="1" y="3321"/>
                    <a:pt x="180" y="3520"/>
                    <a:pt x="331" y="3520"/>
                  </a:cubicBezTo>
                  <a:cubicBezTo>
                    <a:pt x="397" y="3520"/>
                    <a:pt x="458" y="3482"/>
                    <a:pt x="489" y="3382"/>
                  </a:cubicBezTo>
                  <a:cubicBezTo>
                    <a:pt x="1116" y="2354"/>
                    <a:pt x="1642" y="1302"/>
                    <a:pt x="2268" y="349"/>
                  </a:cubicBezTo>
                  <a:cubicBezTo>
                    <a:pt x="2399" y="154"/>
                    <a:pt x="2274" y="0"/>
                    <a:pt x="210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096;p42">
              <a:extLst>
                <a:ext uri="{FF2B5EF4-FFF2-40B4-BE49-F238E27FC236}">
                  <a16:creationId xmlns:a16="http://schemas.microsoft.com/office/drawing/2014/main" id="{77F644FF-07F7-4CAD-B104-12DAA325F3CE}"/>
                </a:ext>
              </a:extLst>
            </p:cNvPr>
            <p:cNvSpPr/>
            <p:nvPr/>
          </p:nvSpPr>
          <p:spPr>
            <a:xfrm>
              <a:off x="10098525" y="969875"/>
              <a:ext cx="31350" cy="33875"/>
            </a:xfrm>
            <a:custGeom>
              <a:avLst/>
              <a:gdLst/>
              <a:ahLst/>
              <a:cxnLst/>
              <a:rect l="l" t="t" r="r" b="b"/>
              <a:pathLst>
                <a:path w="1254" h="1355" extrusionOk="0">
                  <a:moveTo>
                    <a:pt x="0" y="1"/>
                  </a:moveTo>
                  <a:lnTo>
                    <a:pt x="0" y="1"/>
                  </a:lnTo>
                  <a:cubicBezTo>
                    <a:pt x="401" y="527"/>
                    <a:pt x="827" y="928"/>
                    <a:pt x="1253" y="1354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097;p42">
              <a:extLst>
                <a:ext uri="{FF2B5EF4-FFF2-40B4-BE49-F238E27FC236}">
                  <a16:creationId xmlns:a16="http://schemas.microsoft.com/office/drawing/2014/main" id="{3E15951A-0E26-4247-9793-1B81A67989BC}"/>
                </a:ext>
              </a:extLst>
            </p:cNvPr>
            <p:cNvSpPr/>
            <p:nvPr/>
          </p:nvSpPr>
          <p:spPr>
            <a:xfrm>
              <a:off x="10090375" y="965025"/>
              <a:ext cx="44500" cy="45625"/>
            </a:xfrm>
            <a:custGeom>
              <a:avLst/>
              <a:gdLst/>
              <a:ahLst/>
              <a:cxnLst/>
              <a:rect l="l" t="t" r="r" b="b"/>
              <a:pathLst>
                <a:path w="1780" h="1825" extrusionOk="0">
                  <a:moveTo>
                    <a:pt x="323" y="1"/>
                  </a:moveTo>
                  <a:cubicBezTo>
                    <a:pt x="245" y="1"/>
                    <a:pt x="163" y="32"/>
                    <a:pt x="101" y="95"/>
                  </a:cubicBezTo>
                  <a:cubicBezTo>
                    <a:pt x="0" y="195"/>
                    <a:pt x="0" y="295"/>
                    <a:pt x="101" y="396"/>
                  </a:cubicBezTo>
                  <a:cubicBezTo>
                    <a:pt x="527" y="822"/>
                    <a:pt x="953" y="1348"/>
                    <a:pt x="1354" y="1749"/>
                  </a:cubicBezTo>
                  <a:cubicBezTo>
                    <a:pt x="1416" y="1799"/>
                    <a:pt x="1498" y="1824"/>
                    <a:pt x="1576" y="1824"/>
                  </a:cubicBezTo>
                  <a:cubicBezTo>
                    <a:pt x="1654" y="1824"/>
                    <a:pt x="1730" y="1799"/>
                    <a:pt x="1780" y="1749"/>
                  </a:cubicBezTo>
                  <a:lnTo>
                    <a:pt x="1780" y="1348"/>
                  </a:lnTo>
                  <a:lnTo>
                    <a:pt x="527" y="95"/>
                  </a:lnTo>
                  <a:cubicBezTo>
                    <a:pt x="476" y="32"/>
                    <a:pt x="401" y="1"/>
                    <a:pt x="32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098;p42">
              <a:extLst>
                <a:ext uri="{FF2B5EF4-FFF2-40B4-BE49-F238E27FC236}">
                  <a16:creationId xmlns:a16="http://schemas.microsoft.com/office/drawing/2014/main" id="{CFB9DB57-CBA2-47D8-8C5E-7FA395CE6DC3}"/>
                </a:ext>
              </a:extLst>
            </p:cNvPr>
            <p:cNvSpPr/>
            <p:nvPr/>
          </p:nvSpPr>
          <p:spPr>
            <a:xfrm>
              <a:off x="10479475" y="1207350"/>
              <a:ext cx="57675" cy="15700"/>
            </a:xfrm>
            <a:custGeom>
              <a:avLst/>
              <a:gdLst/>
              <a:ahLst/>
              <a:cxnLst/>
              <a:rect l="l" t="t" r="r" b="b"/>
              <a:pathLst>
                <a:path w="2307" h="628" extrusionOk="0">
                  <a:moveTo>
                    <a:pt x="0" y="1"/>
                  </a:moveTo>
                  <a:lnTo>
                    <a:pt x="2306" y="627"/>
                  </a:lnTo>
                  <a:cubicBezTo>
                    <a:pt x="1579" y="427"/>
                    <a:pt x="827" y="201"/>
                    <a:pt x="0" y="1"/>
                  </a:cubicBez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099;p42">
              <a:extLst>
                <a:ext uri="{FF2B5EF4-FFF2-40B4-BE49-F238E27FC236}">
                  <a16:creationId xmlns:a16="http://schemas.microsoft.com/office/drawing/2014/main" id="{420E35A1-F0FB-4607-B700-1E07BCF9CF8A}"/>
                </a:ext>
              </a:extLst>
            </p:cNvPr>
            <p:cNvSpPr/>
            <p:nvPr/>
          </p:nvSpPr>
          <p:spPr>
            <a:xfrm>
              <a:off x="10474450" y="1201025"/>
              <a:ext cx="67700" cy="28075"/>
            </a:xfrm>
            <a:custGeom>
              <a:avLst/>
              <a:gdLst/>
              <a:ahLst/>
              <a:cxnLst/>
              <a:rect l="l" t="t" r="r" b="b"/>
              <a:pathLst>
                <a:path w="2708" h="1123" extrusionOk="0">
                  <a:moveTo>
                    <a:pt x="193" y="1"/>
                  </a:moveTo>
                  <a:cubicBezTo>
                    <a:pt x="99" y="1"/>
                    <a:pt x="1" y="83"/>
                    <a:pt x="1" y="154"/>
                  </a:cubicBezTo>
                  <a:cubicBezTo>
                    <a:pt x="1" y="354"/>
                    <a:pt x="1" y="454"/>
                    <a:pt x="201" y="555"/>
                  </a:cubicBezTo>
                  <a:cubicBezTo>
                    <a:pt x="928" y="680"/>
                    <a:pt x="1655" y="880"/>
                    <a:pt x="2407" y="1081"/>
                  </a:cubicBezTo>
                  <a:cubicBezTo>
                    <a:pt x="2436" y="1110"/>
                    <a:pt x="2474" y="1122"/>
                    <a:pt x="2513" y="1122"/>
                  </a:cubicBezTo>
                  <a:cubicBezTo>
                    <a:pt x="2607" y="1122"/>
                    <a:pt x="2708" y="1052"/>
                    <a:pt x="2708" y="981"/>
                  </a:cubicBezTo>
                  <a:cubicBezTo>
                    <a:pt x="2708" y="780"/>
                    <a:pt x="2708" y="680"/>
                    <a:pt x="2507" y="555"/>
                  </a:cubicBezTo>
                  <a:cubicBezTo>
                    <a:pt x="1780" y="354"/>
                    <a:pt x="1028" y="154"/>
                    <a:pt x="302" y="53"/>
                  </a:cubicBezTo>
                  <a:cubicBezTo>
                    <a:pt x="272" y="16"/>
                    <a:pt x="233" y="1"/>
                    <a:pt x="19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100;p42">
              <a:extLst>
                <a:ext uri="{FF2B5EF4-FFF2-40B4-BE49-F238E27FC236}">
                  <a16:creationId xmlns:a16="http://schemas.microsoft.com/office/drawing/2014/main" id="{C9E1A5F6-3A86-4CA5-8F02-6D73DBE590E2}"/>
                </a:ext>
              </a:extLst>
            </p:cNvPr>
            <p:cNvSpPr/>
            <p:nvPr/>
          </p:nvSpPr>
          <p:spPr>
            <a:xfrm>
              <a:off x="10074700" y="1008725"/>
              <a:ext cx="384125" cy="339625"/>
            </a:xfrm>
            <a:custGeom>
              <a:avLst/>
              <a:gdLst/>
              <a:ahLst/>
              <a:cxnLst/>
              <a:rect l="l" t="t" r="r" b="b"/>
              <a:pathLst>
                <a:path w="15365" h="13585" extrusionOk="0">
                  <a:moveTo>
                    <a:pt x="3359" y="1"/>
                  </a:moveTo>
                  <a:cubicBezTo>
                    <a:pt x="1981" y="2206"/>
                    <a:pt x="853" y="4487"/>
                    <a:pt x="1" y="6793"/>
                  </a:cubicBezTo>
                  <a:cubicBezTo>
                    <a:pt x="1" y="6793"/>
                    <a:pt x="1154" y="8998"/>
                    <a:pt x="4286" y="11079"/>
                  </a:cubicBezTo>
                  <a:cubicBezTo>
                    <a:pt x="7319" y="13159"/>
                    <a:pt x="10026" y="13585"/>
                    <a:pt x="10026" y="13585"/>
                  </a:cubicBezTo>
                  <a:cubicBezTo>
                    <a:pt x="12006" y="11906"/>
                    <a:pt x="14111" y="9725"/>
                    <a:pt x="15364" y="7520"/>
                  </a:cubicBezTo>
                  <a:cubicBezTo>
                    <a:pt x="15364" y="7520"/>
                    <a:pt x="13585" y="3986"/>
                    <a:pt x="10251" y="1981"/>
                  </a:cubicBezTo>
                  <a:cubicBezTo>
                    <a:pt x="6893" y="101"/>
                    <a:pt x="3359" y="1"/>
                    <a:pt x="33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101;p42">
              <a:extLst>
                <a:ext uri="{FF2B5EF4-FFF2-40B4-BE49-F238E27FC236}">
                  <a16:creationId xmlns:a16="http://schemas.microsoft.com/office/drawing/2014/main" id="{D449A2FC-4AD9-4A41-B8E5-D0F276103B38}"/>
                </a:ext>
              </a:extLst>
            </p:cNvPr>
            <p:cNvSpPr/>
            <p:nvPr/>
          </p:nvSpPr>
          <p:spPr>
            <a:xfrm>
              <a:off x="10067175" y="1002600"/>
              <a:ext cx="399150" cy="351100"/>
            </a:xfrm>
            <a:custGeom>
              <a:avLst/>
              <a:gdLst/>
              <a:ahLst/>
              <a:cxnLst/>
              <a:rect l="l" t="t" r="r" b="b"/>
              <a:pathLst>
                <a:path w="15966" h="14044" extrusionOk="0">
                  <a:moveTo>
                    <a:pt x="3795" y="575"/>
                  </a:moveTo>
                  <a:cubicBezTo>
                    <a:pt x="8594" y="722"/>
                    <a:pt x="13202" y="3473"/>
                    <a:pt x="15385" y="7757"/>
                  </a:cubicBezTo>
                  <a:lnTo>
                    <a:pt x="15385" y="7757"/>
                  </a:lnTo>
                  <a:cubicBezTo>
                    <a:pt x="14070" y="9966"/>
                    <a:pt x="12272" y="11875"/>
                    <a:pt x="10281" y="13504"/>
                  </a:cubicBezTo>
                  <a:lnTo>
                    <a:pt x="10227" y="13504"/>
                  </a:lnTo>
                  <a:cubicBezTo>
                    <a:pt x="10126" y="13504"/>
                    <a:pt x="10026" y="13404"/>
                    <a:pt x="9801" y="13404"/>
                  </a:cubicBezTo>
                  <a:cubicBezTo>
                    <a:pt x="9400" y="13304"/>
                    <a:pt x="8973" y="13203"/>
                    <a:pt x="8447" y="13003"/>
                  </a:cubicBezTo>
                  <a:cubicBezTo>
                    <a:pt x="6993" y="12477"/>
                    <a:pt x="5540" y="11750"/>
                    <a:pt x="4161" y="10697"/>
                  </a:cubicBezTo>
                  <a:cubicBezTo>
                    <a:pt x="3034" y="9870"/>
                    <a:pt x="1981" y="8918"/>
                    <a:pt x="1154" y="7865"/>
                  </a:cubicBezTo>
                  <a:cubicBezTo>
                    <a:pt x="928" y="7564"/>
                    <a:pt x="728" y="7364"/>
                    <a:pt x="628" y="7038"/>
                  </a:cubicBezTo>
                  <a:cubicBezTo>
                    <a:pt x="543" y="7038"/>
                    <a:pt x="530" y="6967"/>
                    <a:pt x="528" y="6944"/>
                  </a:cubicBezTo>
                  <a:lnTo>
                    <a:pt x="528" y="6944"/>
                  </a:lnTo>
                  <a:cubicBezTo>
                    <a:pt x="528" y="6950"/>
                    <a:pt x="530" y="6953"/>
                    <a:pt x="533" y="6953"/>
                  </a:cubicBezTo>
                  <a:cubicBezTo>
                    <a:pt x="567" y="6953"/>
                    <a:pt x="728" y="6612"/>
                    <a:pt x="728" y="6612"/>
                  </a:cubicBezTo>
                  <a:cubicBezTo>
                    <a:pt x="828" y="6311"/>
                    <a:pt x="928" y="5985"/>
                    <a:pt x="1029" y="5785"/>
                  </a:cubicBezTo>
                  <a:cubicBezTo>
                    <a:pt x="1863" y="3944"/>
                    <a:pt x="2769" y="2200"/>
                    <a:pt x="3795" y="575"/>
                  </a:cubicBezTo>
                  <a:close/>
                  <a:moveTo>
                    <a:pt x="3780" y="1"/>
                  </a:moveTo>
                  <a:cubicBezTo>
                    <a:pt x="3694" y="1"/>
                    <a:pt x="3610" y="12"/>
                    <a:pt x="3535" y="45"/>
                  </a:cubicBezTo>
                  <a:cubicBezTo>
                    <a:pt x="3234" y="146"/>
                    <a:pt x="3134" y="672"/>
                    <a:pt x="2908" y="872"/>
                  </a:cubicBezTo>
                  <a:cubicBezTo>
                    <a:pt x="2708" y="1399"/>
                    <a:pt x="2407" y="1825"/>
                    <a:pt x="2181" y="2351"/>
                  </a:cubicBezTo>
                  <a:cubicBezTo>
                    <a:pt x="1655" y="3278"/>
                    <a:pt x="1154" y="4331"/>
                    <a:pt x="728" y="5359"/>
                  </a:cubicBezTo>
                  <a:cubicBezTo>
                    <a:pt x="527" y="5785"/>
                    <a:pt x="302" y="6211"/>
                    <a:pt x="201" y="6612"/>
                  </a:cubicBezTo>
                  <a:cubicBezTo>
                    <a:pt x="101" y="6837"/>
                    <a:pt x="1" y="7038"/>
                    <a:pt x="101" y="7238"/>
                  </a:cubicBezTo>
                  <a:cubicBezTo>
                    <a:pt x="201" y="7464"/>
                    <a:pt x="402" y="7765"/>
                    <a:pt x="628" y="7990"/>
                  </a:cubicBezTo>
                  <a:cubicBezTo>
                    <a:pt x="1029" y="8492"/>
                    <a:pt x="1455" y="9018"/>
                    <a:pt x="1881" y="9444"/>
                  </a:cubicBezTo>
                  <a:cubicBezTo>
                    <a:pt x="3435" y="10998"/>
                    <a:pt x="5314" y="12251"/>
                    <a:pt x="7294" y="13103"/>
                  </a:cubicBezTo>
                  <a:cubicBezTo>
                    <a:pt x="8247" y="13504"/>
                    <a:pt x="9299" y="13930"/>
                    <a:pt x="10327" y="14030"/>
                  </a:cubicBezTo>
                  <a:cubicBezTo>
                    <a:pt x="10356" y="14039"/>
                    <a:pt x="10383" y="14044"/>
                    <a:pt x="10407" y="14044"/>
                  </a:cubicBezTo>
                  <a:cubicBezTo>
                    <a:pt x="10491" y="14044"/>
                    <a:pt x="10542" y="13993"/>
                    <a:pt x="10562" y="13922"/>
                  </a:cubicBezTo>
                  <a:lnTo>
                    <a:pt x="10562" y="13922"/>
                  </a:lnTo>
                  <a:cubicBezTo>
                    <a:pt x="12112" y="12671"/>
                    <a:pt x="13562" y="11220"/>
                    <a:pt x="14713" y="9644"/>
                  </a:cubicBezTo>
                  <a:cubicBezTo>
                    <a:pt x="15039" y="9243"/>
                    <a:pt x="15339" y="8817"/>
                    <a:pt x="15565" y="8391"/>
                  </a:cubicBezTo>
                  <a:cubicBezTo>
                    <a:pt x="15765" y="8191"/>
                    <a:pt x="15966" y="7865"/>
                    <a:pt x="15866" y="7664"/>
                  </a:cubicBezTo>
                  <a:cubicBezTo>
                    <a:pt x="15866" y="7464"/>
                    <a:pt x="15665" y="7238"/>
                    <a:pt x="15565" y="7038"/>
                  </a:cubicBezTo>
                  <a:cubicBezTo>
                    <a:pt x="13986" y="4431"/>
                    <a:pt x="11680" y="2351"/>
                    <a:pt x="8873" y="1198"/>
                  </a:cubicBezTo>
                  <a:cubicBezTo>
                    <a:pt x="7420" y="572"/>
                    <a:pt x="5841" y="246"/>
                    <a:pt x="4287" y="45"/>
                  </a:cubicBezTo>
                  <a:cubicBezTo>
                    <a:pt x="4136" y="45"/>
                    <a:pt x="3953" y="1"/>
                    <a:pt x="378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102;p42">
              <a:extLst>
                <a:ext uri="{FF2B5EF4-FFF2-40B4-BE49-F238E27FC236}">
                  <a16:creationId xmlns:a16="http://schemas.microsoft.com/office/drawing/2014/main" id="{3952732F-E78C-4B92-9F03-FCC201F7F2DC}"/>
                </a:ext>
              </a:extLst>
            </p:cNvPr>
            <p:cNvSpPr/>
            <p:nvPr/>
          </p:nvSpPr>
          <p:spPr>
            <a:xfrm>
              <a:off x="10111675" y="1019375"/>
              <a:ext cx="94000" cy="198650"/>
            </a:xfrm>
            <a:custGeom>
              <a:avLst/>
              <a:gdLst/>
              <a:ahLst/>
              <a:cxnLst/>
              <a:rect l="l" t="t" r="r" b="b"/>
              <a:pathLst>
                <a:path w="3760" h="7946" extrusionOk="0">
                  <a:moveTo>
                    <a:pt x="3760" y="1"/>
                  </a:moveTo>
                  <a:lnTo>
                    <a:pt x="3760" y="1"/>
                  </a:lnTo>
                  <a:cubicBezTo>
                    <a:pt x="2507" y="2607"/>
                    <a:pt x="1128" y="5214"/>
                    <a:pt x="0" y="7946"/>
                  </a:cubicBezTo>
                  <a:lnTo>
                    <a:pt x="3760" y="1"/>
                  </a:ln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103;p42">
              <a:extLst>
                <a:ext uri="{FF2B5EF4-FFF2-40B4-BE49-F238E27FC236}">
                  <a16:creationId xmlns:a16="http://schemas.microsoft.com/office/drawing/2014/main" id="{92434875-9308-46E2-AB09-944DF04532B9}"/>
                </a:ext>
              </a:extLst>
            </p:cNvPr>
            <p:cNvSpPr/>
            <p:nvPr/>
          </p:nvSpPr>
          <p:spPr>
            <a:xfrm>
              <a:off x="10101750" y="1013500"/>
              <a:ext cx="113225" cy="210150"/>
            </a:xfrm>
            <a:custGeom>
              <a:avLst/>
              <a:gdLst/>
              <a:ahLst/>
              <a:cxnLst/>
              <a:rect l="l" t="t" r="r" b="b"/>
              <a:pathLst>
                <a:path w="4529" h="8406" extrusionOk="0">
                  <a:moveTo>
                    <a:pt x="4160" y="0"/>
                  </a:moveTo>
                  <a:cubicBezTo>
                    <a:pt x="4080" y="0"/>
                    <a:pt x="3998" y="40"/>
                    <a:pt x="3931" y="136"/>
                  </a:cubicBezTo>
                  <a:cubicBezTo>
                    <a:pt x="2678" y="2742"/>
                    <a:pt x="1325" y="5349"/>
                    <a:pt x="72" y="7955"/>
                  </a:cubicBezTo>
                  <a:cubicBezTo>
                    <a:pt x="0" y="8186"/>
                    <a:pt x="194" y="8405"/>
                    <a:pt x="385" y="8405"/>
                  </a:cubicBezTo>
                  <a:cubicBezTo>
                    <a:pt x="462" y="8405"/>
                    <a:pt x="540" y="8368"/>
                    <a:pt x="598" y="8281"/>
                  </a:cubicBezTo>
                  <a:cubicBezTo>
                    <a:pt x="1851" y="5675"/>
                    <a:pt x="3104" y="3043"/>
                    <a:pt x="4458" y="436"/>
                  </a:cubicBezTo>
                  <a:cubicBezTo>
                    <a:pt x="4528" y="225"/>
                    <a:pt x="4350" y="0"/>
                    <a:pt x="416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104;p42">
              <a:extLst>
                <a:ext uri="{FF2B5EF4-FFF2-40B4-BE49-F238E27FC236}">
                  <a16:creationId xmlns:a16="http://schemas.microsoft.com/office/drawing/2014/main" id="{E6894D85-E98A-4954-ADE8-042C9FD04EFA}"/>
                </a:ext>
              </a:extLst>
            </p:cNvPr>
            <p:cNvSpPr/>
            <p:nvPr/>
          </p:nvSpPr>
          <p:spPr>
            <a:xfrm>
              <a:off x="10139875" y="1035050"/>
              <a:ext cx="120325" cy="219325"/>
            </a:xfrm>
            <a:custGeom>
              <a:avLst/>
              <a:gdLst/>
              <a:ahLst/>
              <a:cxnLst/>
              <a:rect l="l" t="t" r="r" b="b"/>
              <a:pathLst>
                <a:path w="4813" h="8773" extrusionOk="0">
                  <a:moveTo>
                    <a:pt x="4812" y="1"/>
                  </a:moveTo>
                  <a:lnTo>
                    <a:pt x="1692" y="5688"/>
                  </a:lnTo>
                  <a:lnTo>
                    <a:pt x="1692" y="5688"/>
                  </a:lnTo>
                  <a:cubicBezTo>
                    <a:pt x="2744" y="3794"/>
                    <a:pt x="3805" y="1902"/>
                    <a:pt x="4812" y="1"/>
                  </a:cubicBezTo>
                  <a:close/>
                  <a:moveTo>
                    <a:pt x="1692" y="5688"/>
                  </a:moveTo>
                  <a:cubicBezTo>
                    <a:pt x="1122" y="6714"/>
                    <a:pt x="555" y="7742"/>
                    <a:pt x="0" y="8773"/>
                  </a:cubicBezTo>
                  <a:lnTo>
                    <a:pt x="1692" y="5688"/>
                  </a:ln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105;p42">
              <a:extLst>
                <a:ext uri="{FF2B5EF4-FFF2-40B4-BE49-F238E27FC236}">
                  <a16:creationId xmlns:a16="http://schemas.microsoft.com/office/drawing/2014/main" id="{26534AF0-E1C0-43ED-93F0-3F4F597A9FDF}"/>
                </a:ext>
              </a:extLst>
            </p:cNvPr>
            <p:cNvSpPr/>
            <p:nvPr/>
          </p:nvSpPr>
          <p:spPr>
            <a:xfrm>
              <a:off x="10131375" y="1029075"/>
              <a:ext cx="137750" cy="231275"/>
            </a:xfrm>
            <a:custGeom>
              <a:avLst/>
              <a:gdLst/>
              <a:ahLst/>
              <a:cxnLst/>
              <a:rect l="l" t="t" r="r" b="b"/>
              <a:pathLst>
                <a:path w="5510" h="9251" extrusionOk="0">
                  <a:moveTo>
                    <a:pt x="5130" y="1"/>
                  </a:moveTo>
                  <a:cubicBezTo>
                    <a:pt x="5053" y="1"/>
                    <a:pt x="4982" y="40"/>
                    <a:pt x="4952" y="139"/>
                  </a:cubicBezTo>
                  <a:cubicBezTo>
                    <a:pt x="3273" y="3047"/>
                    <a:pt x="1719" y="5979"/>
                    <a:pt x="140" y="8911"/>
                  </a:cubicBezTo>
                  <a:cubicBezTo>
                    <a:pt x="1" y="9050"/>
                    <a:pt x="212" y="9250"/>
                    <a:pt x="387" y="9250"/>
                  </a:cubicBezTo>
                  <a:cubicBezTo>
                    <a:pt x="465" y="9250"/>
                    <a:pt x="535" y="9211"/>
                    <a:pt x="566" y="9112"/>
                  </a:cubicBezTo>
                  <a:cubicBezTo>
                    <a:pt x="2120" y="6179"/>
                    <a:pt x="3799" y="3272"/>
                    <a:pt x="5353" y="340"/>
                  </a:cubicBezTo>
                  <a:cubicBezTo>
                    <a:pt x="5509" y="201"/>
                    <a:pt x="5304" y="1"/>
                    <a:pt x="513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106;p42">
              <a:extLst>
                <a:ext uri="{FF2B5EF4-FFF2-40B4-BE49-F238E27FC236}">
                  <a16:creationId xmlns:a16="http://schemas.microsoft.com/office/drawing/2014/main" id="{DE58FC4B-75A7-4696-A192-241EB3974280}"/>
                </a:ext>
              </a:extLst>
            </p:cNvPr>
            <p:cNvSpPr/>
            <p:nvPr/>
          </p:nvSpPr>
          <p:spPr>
            <a:xfrm>
              <a:off x="10176825" y="1053225"/>
              <a:ext cx="132875" cy="224325"/>
            </a:xfrm>
            <a:custGeom>
              <a:avLst/>
              <a:gdLst/>
              <a:ahLst/>
              <a:cxnLst/>
              <a:rect l="l" t="t" r="r" b="b"/>
              <a:pathLst>
                <a:path w="5315" h="8973" extrusionOk="0">
                  <a:moveTo>
                    <a:pt x="5314" y="0"/>
                  </a:moveTo>
                  <a:lnTo>
                    <a:pt x="5314" y="0"/>
                  </a:lnTo>
                  <a:cubicBezTo>
                    <a:pt x="3334" y="2933"/>
                    <a:pt x="1555" y="5965"/>
                    <a:pt x="1" y="8973"/>
                  </a:cubicBezTo>
                  <a:lnTo>
                    <a:pt x="5314" y="0"/>
                  </a:ln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107;p42">
              <a:extLst>
                <a:ext uri="{FF2B5EF4-FFF2-40B4-BE49-F238E27FC236}">
                  <a16:creationId xmlns:a16="http://schemas.microsoft.com/office/drawing/2014/main" id="{C54BBF28-8066-4ECD-9BAE-96CC9D6DAD18}"/>
                </a:ext>
              </a:extLst>
            </p:cNvPr>
            <p:cNvSpPr/>
            <p:nvPr/>
          </p:nvSpPr>
          <p:spPr>
            <a:xfrm>
              <a:off x="10166900" y="1045925"/>
              <a:ext cx="152025" cy="240375"/>
            </a:xfrm>
            <a:custGeom>
              <a:avLst/>
              <a:gdLst/>
              <a:ahLst/>
              <a:cxnLst/>
              <a:rect l="l" t="t" r="r" b="b"/>
              <a:pathLst>
                <a:path w="6081" h="9615" extrusionOk="0">
                  <a:moveTo>
                    <a:pt x="5672" y="0"/>
                  </a:moveTo>
                  <a:cubicBezTo>
                    <a:pt x="5602" y="0"/>
                    <a:pt x="5539" y="28"/>
                    <a:pt x="5511" y="92"/>
                  </a:cubicBezTo>
                  <a:cubicBezTo>
                    <a:pt x="3531" y="3124"/>
                    <a:pt x="1751" y="6032"/>
                    <a:pt x="72" y="9165"/>
                  </a:cubicBezTo>
                  <a:cubicBezTo>
                    <a:pt x="1" y="9396"/>
                    <a:pt x="195" y="9614"/>
                    <a:pt x="385" y="9614"/>
                  </a:cubicBezTo>
                  <a:cubicBezTo>
                    <a:pt x="463" y="9614"/>
                    <a:pt x="540" y="9578"/>
                    <a:pt x="598" y="9490"/>
                  </a:cubicBezTo>
                  <a:cubicBezTo>
                    <a:pt x="2177" y="6358"/>
                    <a:pt x="3932" y="3325"/>
                    <a:pt x="5937" y="393"/>
                  </a:cubicBezTo>
                  <a:cubicBezTo>
                    <a:pt x="6080" y="177"/>
                    <a:pt x="5851" y="0"/>
                    <a:pt x="567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108;p42">
              <a:extLst>
                <a:ext uri="{FF2B5EF4-FFF2-40B4-BE49-F238E27FC236}">
                  <a16:creationId xmlns:a16="http://schemas.microsoft.com/office/drawing/2014/main" id="{806F6C6A-949A-4199-A65B-573538C57B62}"/>
                </a:ext>
              </a:extLst>
            </p:cNvPr>
            <p:cNvSpPr/>
            <p:nvPr/>
          </p:nvSpPr>
          <p:spPr>
            <a:xfrm>
              <a:off x="10208175" y="1082050"/>
              <a:ext cx="138475" cy="216800"/>
            </a:xfrm>
            <a:custGeom>
              <a:avLst/>
              <a:gdLst/>
              <a:ahLst/>
              <a:cxnLst/>
              <a:rect l="l" t="t" r="r" b="b"/>
              <a:pathLst>
                <a:path w="5539" h="8672" extrusionOk="0">
                  <a:moveTo>
                    <a:pt x="5539" y="0"/>
                  </a:moveTo>
                  <a:lnTo>
                    <a:pt x="0" y="8672"/>
                  </a:lnTo>
                  <a:cubicBezTo>
                    <a:pt x="1980" y="5840"/>
                    <a:pt x="3760" y="2933"/>
                    <a:pt x="5539" y="0"/>
                  </a:cubicBez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109;p42">
              <a:extLst>
                <a:ext uri="{FF2B5EF4-FFF2-40B4-BE49-F238E27FC236}">
                  <a16:creationId xmlns:a16="http://schemas.microsoft.com/office/drawing/2014/main" id="{54E13D0C-6552-427D-BD33-E093A32BAD68}"/>
                </a:ext>
              </a:extLst>
            </p:cNvPr>
            <p:cNvSpPr/>
            <p:nvPr/>
          </p:nvSpPr>
          <p:spPr>
            <a:xfrm>
              <a:off x="10199025" y="1074750"/>
              <a:ext cx="154450" cy="229800"/>
            </a:xfrm>
            <a:custGeom>
              <a:avLst/>
              <a:gdLst/>
              <a:ahLst/>
              <a:cxnLst/>
              <a:rect l="l" t="t" r="r" b="b"/>
              <a:pathLst>
                <a:path w="6178" h="9192" extrusionOk="0">
                  <a:moveTo>
                    <a:pt x="5787" y="0"/>
                  </a:moveTo>
                  <a:cubicBezTo>
                    <a:pt x="5711" y="0"/>
                    <a:pt x="5636" y="28"/>
                    <a:pt x="5579" y="92"/>
                  </a:cubicBezTo>
                  <a:cubicBezTo>
                    <a:pt x="3900" y="3099"/>
                    <a:pt x="2020" y="5931"/>
                    <a:pt x="141" y="8864"/>
                  </a:cubicBezTo>
                  <a:cubicBezTo>
                    <a:pt x="1" y="9003"/>
                    <a:pt x="214" y="9191"/>
                    <a:pt x="390" y="9191"/>
                  </a:cubicBezTo>
                  <a:cubicBezTo>
                    <a:pt x="466" y="9191"/>
                    <a:pt x="536" y="9156"/>
                    <a:pt x="567" y="9064"/>
                  </a:cubicBezTo>
                  <a:cubicBezTo>
                    <a:pt x="2547" y="6232"/>
                    <a:pt x="4326" y="3325"/>
                    <a:pt x="6105" y="392"/>
                  </a:cubicBezTo>
                  <a:cubicBezTo>
                    <a:pt x="6177" y="177"/>
                    <a:pt x="5979" y="0"/>
                    <a:pt x="578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110;p42">
              <a:extLst>
                <a:ext uri="{FF2B5EF4-FFF2-40B4-BE49-F238E27FC236}">
                  <a16:creationId xmlns:a16="http://schemas.microsoft.com/office/drawing/2014/main" id="{4818BD4B-2C1C-4063-BE34-FBE9045628CD}"/>
                </a:ext>
              </a:extLst>
            </p:cNvPr>
            <p:cNvSpPr/>
            <p:nvPr/>
          </p:nvSpPr>
          <p:spPr>
            <a:xfrm>
              <a:off x="10249525" y="1105225"/>
              <a:ext cx="130975" cy="211800"/>
            </a:xfrm>
            <a:custGeom>
              <a:avLst/>
              <a:gdLst/>
              <a:ahLst/>
              <a:cxnLst/>
              <a:rect l="l" t="t" r="r" b="b"/>
              <a:pathLst>
                <a:path w="5239" h="8472" extrusionOk="0">
                  <a:moveTo>
                    <a:pt x="5238" y="1"/>
                  </a:moveTo>
                  <a:lnTo>
                    <a:pt x="1466" y="6101"/>
                  </a:lnTo>
                  <a:lnTo>
                    <a:pt x="1466" y="6101"/>
                  </a:lnTo>
                  <a:cubicBezTo>
                    <a:pt x="2796" y="4100"/>
                    <a:pt x="4064" y="2088"/>
                    <a:pt x="5238" y="1"/>
                  </a:cubicBezTo>
                  <a:close/>
                  <a:moveTo>
                    <a:pt x="1466" y="6101"/>
                  </a:moveTo>
                  <a:cubicBezTo>
                    <a:pt x="1263" y="6407"/>
                    <a:pt x="1058" y="6713"/>
                    <a:pt x="852" y="7018"/>
                  </a:cubicBezTo>
                  <a:cubicBezTo>
                    <a:pt x="527" y="7519"/>
                    <a:pt x="226" y="7945"/>
                    <a:pt x="0" y="8472"/>
                  </a:cubicBezTo>
                  <a:lnTo>
                    <a:pt x="1466" y="6101"/>
                  </a:ln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111;p42">
              <a:extLst>
                <a:ext uri="{FF2B5EF4-FFF2-40B4-BE49-F238E27FC236}">
                  <a16:creationId xmlns:a16="http://schemas.microsoft.com/office/drawing/2014/main" id="{4D18137D-579E-4359-8B70-966B233CBCA0}"/>
                </a:ext>
              </a:extLst>
            </p:cNvPr>
            <p:cNvSpPr/>
            <p:nvPr/>
          </p:nvSpPr>
          <p:spPr>
            <a:xfrm>
              <a:off x="10241025" y="1099025"/>
              <a:ext cx="147775" cy="223975"/>
            </a:xfrm>
            <a:custGeom>
              <a:avLst/>
              <a:gdLst/>
              <a:ahLst/>
              <a:cxnLst/>
              <a:rect l="l" t="t" r="r" b="b"/>
              <a:pathLst>
                <a:path w="5911" h="8959" extrusionOk="0">
                  <a:moveTo>
                    <a:pt x="5617" y="1"/>
                  </a:moveTo>
                  <a:cubicBezTo>
                    <a:pt x="5529" y="1"/>
                    <a:pt x="5430" y="45"/>
                    <a:pt x="5353" y="148"/>
                  </a:cubicBezTo>
                  <a:cubicBezTo>
                    <a:pt x="4526" y="1627"/>
                    <a:pt x="3699" y="2980"/>
                    <a:pt x="2746" y="4434"/>
                  </a:cubicBezTo>
                  <a:cubicBezTo>
                    <a:pt x="2345" y="5161"/>
                    <a:pt x="1919" y="5787"/>
                    <a:pt x="1393" y="6514"/>
                  </a:cubicBezTo>
                  <a:cubicBezTo>
                    <a:pt x="967" y="7141"/>
                    <a:pt x="466" y="7893"/>
                    <a:pt x="140" y="8620"/>
                  </a:cubicBezTo>
                  <a:cubicBezTo>
                    <a:pt x="1" y="8759"/>
                    <a:pt x="151" y="8958"/>
                    <a:pt x="332" y="8958"/>
                  </a:cubicBezTo>
                  <a:cubicBezTo>
                    <a:pt x="411" y="8958"/>
                    <a:pt x="497" y="8920"/>
                    <a:pt x="566" y="8820"/>
                  </a:cubicBezTo>
                  <a:cubicBezTo>
                    <a:pt x="967" y="8093"/>
                    <a:pt x="1393" y="7467"/>
                    <a:pt x="1919" y="6740"/>
                  </a:cubicBezTo>
                  <a:cubicBezTo>
                    <a:pt x="2345" y="6113"/>
                    <a:pt x="2746" y="5386"/>
                    <a:pt x="3273" y="4760"/>
                  </a:cubicBezTo>
                  <a:cubicBezTo>
                    <a:pt x="4100" y="3281"/>
                    <a:pt x="4952" y="1828"/>
                    <a:pt x="5779" y="374"/>
                  </a:cubicBezTo>
                  <a:cubicBezTo>
                    <a:pt x="5910" y="160"/>
                    <a:pt x="5783" y="1"/>
                    <a:pt x="561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112;p42">
              <a:extLst>
                <a:ext uri="{FF2B5EF4-FFF2-40B4-BE49-F238E27FC236}">
                  <a16:creationId xmlns:a16="http://schemas.microsoft.com/office/drawing/2014/main" id="{033560CA-29AA-4E11-9F79-1BF60B612F9E}"/>
                </a:ext>
              </a:extLst>
            </p:cNvPr>
            <p:cNvSpPr/>
            <p:nvPr/>
          </p:nvSpPr>
          <p:spPr>
            <a:xfrm>
              <a:off x="10289000" y="1142200"/>
              <a:ext cx="125325" cy="190500"/>
            </a:xfrm>
            <a:custGeom>
              <a:avLst/>
              <a:gdLst/>
              <a:ahLst/>
              <a:cxnLst/>
              <a:rect l="l" t="t" r="r" b="b"/>
              <a:pathLst>
                <a:path w="5013" h="7620" extrusionOk="0">
                  <a:moveTo>
                    <a:pt x="5013" y="0"/>
                  </a:moveTo>
                  <a:lnTo>
                    <a:pt x="0" y="7619"/>
                  </a:lnTo>
                  <a:cubicBezTo>
                    <a:pt x="1780" y="5113"/>
                    <a:pt x="3434" y="2607"/>
                    <a:pt x="5013" y="0"/>
                  </a:cubicBez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113;p42">
              <a:extLst>
                <a:ext uri="{FF2B5EF4-FFF2-40B4-BE49-F238E27FC236}">
                  <a16:creationId xmlns:a16="http://schemas.microsoft.com/office/drawing/2014/main" id="{72342776-C8C5-47B9-AAE2-B4B3D2DCB27A}"/>
                </a:ext>
              </a:extLst>
            </p:cNvPr>
            <p:cNvSpPr/>
            <p:nvPr/>
          </p:nvSpPr>
          <p:spPr>
            <a:xfrm>
              <a:off x="10279925" y="1135550"/>
              <a:ext cx="143025" cy="201675"/>
            </a:xfrm>
            <a:custGeom>
              <a:avLst/>
              <a:gdLst/>
              <a:ahLst/>
              <a:cxnLst/>
              <a:rect l="l" t="t" r="r" b="b"/>
              <a:pathLst>
                <a:path w="5721" h="8067" extrusionOk="0">
                  <a:moveTo>
                    <a:pt x="5437" y="0"/>
                  </a:moveTo>
                  <a:cubicBezTo>
                    <a:pt x="5348" y="0"/>
                    <a:pt x="5247" y="49"/>
                    <a:pt x="5175" y="166"/>
                  </a:cubicBezTo>
                  <a:cubicBezTo>
                    <a:pt x="3596" y="2773"/>
                    <a:pt x="1917" y="5279"/>
                    <a:pt x="163" y="7685"/>
                  </a:cubicBezTo>
                  <a:cubicBezTo>
                    <a:pt x="0" y="7902"/>
                    <a:pt x="176" y="8066"/>
                    <a:pt x="362" y="8066"/>
                  </a:cubicBezTo>
                  <a:cubicBezTo>
                    <a:pt x="434" y="8066"/>
                    <a:pt x="508" y="8042"/>
                    <a:pt x="564" y="7986"/>
                  </a:cubicBezTo>
                  <a:cubicBezTo>
                    <a:pt x="2343" y="5580"/>
                    <a:pt x="4022" y="2973"/>
                    <a:pt x="5576" y="367"/>
                  </a:cubicBezTo>
                  <a:cubicBezTo>
                    <a:pt x="5721" y="157"/>
                    <a:pt x="5597" y="0"/>
                    <a:pt x="543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114;p42">
              <a:extLst>
                <a:ext uri="{FF2B5EF4-FFF2-40B4-BE49-F238E27FC236}">
                  <a16:creationId xmlns:a16="http://schemas.microsoft.com/office/drawing/2014/main" id="{F14B38A3-83D8-4395-9AAE-CF1404EB9094}"/>
                </a:ext>
              </a:extLst>
            </p:cNvPr>
            <p:cNvSpPr/>
            <p:nvPr/>
          </p:nvSpPr>
          <p:spPr>
            <a:xfrm>
              <a:off x="10377975" y="1199200"/>
              <a:ext cx="49525" cy="68325"/>
            </a:xfrm>
            <a:custGeom>
              <a:avLst/>
              <a:gdLst/>
              <a:ahLst/>
              <a:cxnLst/>
              <a:rect l="l" t="t" r="r" b="b"/>
              <a:pathLst>
                <a:path w="1981" h="2733" extrusionOk="0">
                  <a:moveTo>
                    <a:pt x="1980" y="1"/>
                  </a:moveTo>
                  <a:lnTo>
                    <a:pt x="0" y="2733"/>
                  </a:lnTo>
                  <a:cubicBezTo>
                    <a:pt x="627" y="1881"/>
                    <a:pt x="1353" y="953"/>
                    <a:pt x="1980" y="1"/>
                  </a:cubicBez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115;p42">
              <a:extLst>
                <a:ext uri="{FF2B5EF4-FFF2-40B4-BE49-F238E27FC236}">
                  <a16:creationId xmlns:a16="http://schemas.microsoft.com/office/drawing/2014/main" id="{47243D6C-BA19-431D-8117-7E79F8162081}"/>
                </a:ext>
              </a:extLst>
            </p:cNvPr>
            <p:cNvSpPr/>
            <p:nvPr/>
          </p:nvSpPr>
          <p:spPr>
            <a:xfrm>
              <a:off x="10369825" y="1193550"/>
              <a:ext cx="66175" cy="80875"/>
            </a:xfrm>
            <a:custGeom>
              <a:avLst/>
              <a:gdLst/>
              <a:ahLst/>
              <a:cxnLst/>
              <a:rect l="l" t="t" r="r" b="b"/>
              <a:pathLst>
                <a:path w="2647" h="3235" extrusionOk="0">
                  <a:moveTo>
                    <a:pt x="2311" y="0"/>
                  </a:moveTo>
                  <a:cubicBezTo>
                    <a:pt x="2232" y="0"/>
                    <a:pt x="2148" y="36"/>
                    <a:pt x="2080" y="127"/>
                  </a:cubicBezTo>
                  <a:cubicBezTo>
                    <a:pt x="1454" y="1079"/>
                    <a:pt x="827" y="1906"/>
                    <a:pt x="101" y="2859"/>
                  </a:cubicBezTo>
                  <a:cubicBezTo>
                    <a:pt x="0" y="2959"/>
                    <a:pt x="0" y="3059"/>
                    <a:pt x="101" y="3159"/>
                  </a:cubicBezTo>
                  <a:cubicBezTo>
                    <a:pt x="151" y="3209"/>
                    <a:pt x="232" y="3235"/>
                    <a:pt x="301" y="3235"/>
                  </a:cubicBezTo>
                  <a:cubicBezTo>
                    <a:pt x="370" y="3235"/>
                    <a:pt x="426" y="3209"/>
                    <a:pt x="426" y="3159"/>
                  </a:cubicBezTo>
                  <a:cubicBezTo>
                    <a:pt x="1153" y="2332"/>
                    <a:pt x="1880" y="1280"/>
                    <a:pt x="2507" y="352"/>
                  </a:cubicBezTo>
                  <a:cubicBezTo>
                    <a:pt x="2647" y="195"/>
                    <a:pt x="2493" y="0"/>
                    <a:pt x="231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116;p42">
              <a:extLst>
                <a:ext uri="{FF2B5EF4-FFF2-40B4-BE49-F238E27FC236}">
                  <a16:creationId xmlns:a16="http://schemas.microsoft.com/office/drawing/2014/main" id="{D85295DE-C54A-4D7F-B6EB-8733156EDC05}"/>
                </a:ext>
              </a:extLst>
            </p:cNvPr>
            <p:cNvSpPr/>
            <p:nvPr/>
          </p:nvSpPr>
          <p:spPr>
            <a:xfrm>
              <a:off x="10202525" y="1050725"/>
              <a:ext cx="13175" cy="28825"/>
            </a:xfrm>
            <a:custGeom>
              <a:avLst/>
              <a:gdLst/>
              <a:ahLst/>
              <a:cxnLst/>
              <a:rect l="l" t="t" r="r" b="b"/>
              <a:pathLst>
                <a:path w="527" h="1153" extrusionOk="0">
                  <a:moveTo>
                    <a:pt x="527" y="0"/>
                  </a:moveTo>
                  <a:lnTo>
                    <a:pt x="527" y="0"/>
                  </a:lnTo>
                  <a:cubicBezTo>
                    <a:pt x="494" y="69"/>
                    <a:pt x="465" y="135"/>
                    <a:pt x="436" y="198"/>
                  </a:cubicBezTo>
                  <a:lnTo>
                    <a:pt x="436" y="198"/>
                  </a:lnTo>
                  <a:lnTo>
                    <a:pt x="527" y="0"/>
                  </a:lnTo>
                  <a:close/>
                  <a:moveTo>
                    <a:pt x="436" y="198"/>
                  </a:moveTo>
                  <a:lnTo>
                    <a:pt x="1" y="1153"/>
                  </a:lnTo>
                  <a:cubicBezTo>
                    <a:pt x="190" y="796"/>
                    <a:pt x="291" y="527"/>
                    <a:pt x="436" y="198"/>
                  </a:cubicBez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117;p42">
              <a:extLst>
                <a:ext uri="{FF2B5EF4-FFF2-40B4-BE49-F238E27FC236}">
                  <a16:creationId xmlns:a16="http://schemas.microsoft.com/office/drawing/2014/main" id="{E59190C8-E7A5-430D-BB8E-951BEF8BA308}"/>
                </a:ext>
              </a:extLst>
            </p:cNvPr>
            <p:cNvSpPr/>
            <p:nvPr/>
          </p:nvSpPr>
          <p:spPr>
            <a:xfrm>
              <a:off x="10195000" y="1045700"/>
              <a:ext cx="28850" cy="38875"/>
            </a:xfrm>
            <a:custGeom>
              <a:avLst/>
              <a:gdLst/>
              <a:ahLst/>
              <a:cxnLst/>
              <a:rect l="l" t="t" r="r" b="b"/>
              <a:pathLst>
                <a:path w="1154" h="1555" extrusionOk="0">
                  <a:moveTo>
                    <a:pt x="928" y="1"/>
                  </a:moveTo>
                  <a:cubicBezTo>
                    <a:pt x="828" y="1"/>
                    <a:pt x="728" y="1"/>
                    <a:pt x="627" y="101"/>
                  </a:cubicBezTo>
                  <a:cubicBezTo>
                    <a:pt x="427" y="502"/>
                    <a:pt x="201" y="828"/>
                    <a:pt x="101" y="1128"/>
                  </a:cubicBezTo>
                  <a:cubicBezTo>
                    <a:pt x="1" y="1254"/>
                    <a:pt x="1" y="1454"/>
                    <a:pt x="101" y="1554"/>
                  </a:cubicBezTo>
                  <a:cubicBezTo>
                    <a:pt x="302" y="1554"/>
                    <a:pt x="427" y="1554"/>
                    <a:pt x="527" y="1454"/>
                  </a:cubicBezTo>
                  <a:cubicBezTo>
                    <a:pt x="728" y="1028"/>
                    <a:pt x="928" y="727"/>
                    <a:pt x="1053" y="402"/>
                  </a:cubicBezTo>
                  <a:cubicBezTo>
                    <a:pt x="1154" y="301"/>
                    <a:pt x="1154" y="101"/>
                    <a:pt x="92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118;p42">
              <a:extLst>
                <a:ext uri="{FF2B5EF4-FFF2-40B4-BE49-F238E27FC236}">
                  <a16:creationId xmlns:a16="http://schemas.microsoft.com/office/drawing/2014/main" id="{5189644C-AB81-447D-9BDD-3A87A1F03369}"/>
                </a:ext>
              </a:extLst>
            </p:cNvPr>
            <p:cNvSpPr/>
            <p:nvPr/>
          </p:nvSpPr>
          <p:spPr>
            <a:xfrm>
              <a:off x="10098525" y="1136550"/>
              <a:ext cx="20700" cy="39500"/>
            </a:xfrm>
            <a:custGeom>
              <a:avLst/>
              <a:gdLst/>
              <a:ahLst/>
              <a:cxnLst/>
              <a:rect l="l" t="t" r="r" b="b"/>
              <a:pathLst>
                <a:path w="828" h="1580" extrusionOk="0">
                  <a:moveTo>
                    <a:pt x="827" y="1"/>
                  </a:moveTo>
                  <a:lnTo>
                    <a:pt x="0" y="1580"/>
                  </a:lnTo>
                  <a:cubicBezTo>
                    <a:pt x="301" y="1053"/>
                    <a:pt x="627" y="527"/>
                    <a:pt x="827" y="1"/>
                  </a:cubicBez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119;p42">
              <a:extLst>
                <a:ext uri="{FF2B5EF4-FFF2-40B4-BE49-F238E27FC236}">
                  <a16:creationId xmlns:a16="http://schemas.microsoft.com/office/drawing/2014/main" id="{0544CC5D-8603-4B3F-AD14-87269BC49B05}"/>
                </a:ext>
              </a:extLst>
            </p:cNvPr>
            <p:cNvSpPr/>
            <p:nvPr/>
          </p:nvSpPr>
          <p:spPr>
            <a:xfrm>
              <a:off x="10090375" y="1129675"/>
              <a:ext cx="36975" cy="52425"/>
            </a:xfrm>
            <a:custGeom>
              <a:avLst/>
              <a:gdLst/>
              <a:ahLst/>
              <a:cxnLst/>
              <a:rect l="l" t="t" r="r" b="b"/>
              <a:pathLst>
                <a:path w="1479" h="2097" extrusionOk="0">
                  <a:moveTo>
                    <a:pt x="1116" y="0"/>
                  </a:moveTo>
                  <a:cubicBezTo>
                    <a:pt x="1053" y="0"/>
                    <a:pt x="1003" y="25"/>
                    <a:pt x="953" y="75"/>
                  </a:cubicBezTo>
                  <a:cubicBezTo>
                    <a:pt x="627" y="602"/>
                    <a:pt x="426" y="1228"/>
                    <a:pt x="101" y="1754"/>
                  </a:cubicBezTo>
                  <a:cubicBezTo>
                    <a:pt x="0" y="1855"/>
                    <a:pt x="101" y="1955"/>
                    <a:pt x="226" y="2055"/>
                  </a:cubicBezTo>
                  <a:cubicBezTo>
                    <a:pt x="255" y="2085"/>
                    <a:pt x="285" y="2097"/>
                    <a:pt x="314" y="2097"/>
                  </a:cubicBezTo>
                  <a:cubicBezTo>
                    <a:pt x="385" y="2097"/>
                    <a:pt x="456" y="2026"/>
                    <a:pt x="527" y="1955"/>
                  </a:cubicBezTo>
                  <a:cubicBezTo>
                    <a:pt x="852" y="1429"/>
                    <a:pt x="1153" y="902"/>
                    <a:pt x="1479" y="401"/>
                  </a:cubicBezTo>
                  <a:cubicBezTo>
                    <a:pt x="1479" y="276"/>
                    <a:pt x="1479" y="75"/>
                    <a:pt x="1354" y="75"/>
                  </a:cubicBezTo>
                  <a:cubicBezTo>
                    <a:pt x="1253" y="25"/>
                    <a:pt x="1178" y="0"/>
                    <a:pt x="11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120;p42">
              <a:extLst>
                <a:ext uri="{FF2B5EF4-FFF2-40B4-BE49-F238E27FC236}">
                  <a16:creationId xmlns:a16="http://schemas.microsoft.com/office/drawing/2014/main" id="{9FCE47DD-2E78-4246-BC77-A3D1847D5792}"/>
                </a:ext>
              </a:extLst>
            </p:cNvPr>
            <p:cNvSpPr/>
            <p:nvPr/>
          </p:nvSpPr>
          <p:spPr>
            <a:xfrm>
              <a:off x="10278350" y="1100225"/>
              <a:ext cx="28825" cy="55150"/>
            </a:xfrm>
            <a:custGeom>
              <a:avLst/>
              <a:gdLst/>
              <a:ahLst/>
              <a:cxnLst/>
              <a:rect l="l" t="t" r="r" b="b"/>
              <a:pathLst>
                <a:path w="1153" h="2206" extrusionOk="0">
                  <a:moveTo>
                    <a:pt x="1153" y="0"/>
                  </a:moveTo>
                  <a:lnTo>
                    <a:pt x="1153" y="0"/>
                  </a:lnTo>
                  <a:cubicBezTo>
                    <a:pt x="905" y="424"/>
                    <a:pt x="699" y="847"/>
                    <a:pt x="486" y="1276"/>
                  </a:cubicBezTo>
                  <a:lnTo>
                    <a:pt x="486" y="1276"/>
                  </a:lnTo>
                  <a:lnTo>
                    <a:pt x="1153" y="0"/>
                  </a:lnTo>
                  <a:close/>
                  <a:moveTo>
                    <a:pt x="486" y="1276"/>
                  </a:moveTo>
                  <a:lnTo>
                    <a:pt x="0" y="2206"/>
                  </a:lnTo>
                  <a:cubicBezTo>
                    <a:pt x="178" y="1892"/>
                    <a:pt x="334" y="1582"/>
                    <a:pt x="486" y="1276"/>
                  </a:cubicBez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121;p42">
              <a:extLst>
                <a:ext uri="{FF2B5EF4-FFF2-40B4-BE49-F238E27FC236}">
                  <a16:creationId xmlns:a16="http://schemas.microsoft.com/office/drawing/2014/main" id="{CA1F85EC-15D6-4228-B521-8EFC48CF3051}"/>
                </a:ext>
              </a:extLst>
            </p:cNvPr>
            <p:cNvSpPr/>
            <p:nvPr/>
          </p:nvSpPr>
          <p:spPr>
            <a:xfrm>
              <a:off x="10269825" y="1093700"/>
              <a:ext cx="46050" cy="67350"/>
            </a:xfrm>
            <a:custGeom>
              <a:avLst/>
              <a:gdLst/>
              <a:ahLst/>
              <a:cxnLst/>
              <a:rect l="l" t="t" r="r" b="b"/>
              <a:pathLst>
                <a:path w="1842" h="2694" extrusionOk="0">
                  <a:moveTo>
                    <a:pt x="1503" y="1"/>
                  </a:moveTo>
                  <a:cubicBezTo>
                    <a:pt x="1415" y="1"/>
                    <a:pt x="1328" y="48"/>
                    <a:pt x="1294" y="161"/>
                  </a:cubicBezTo>
                  <a:cubicBezTo>
                    <a:pt x="867" y="888"/>
                    <a:pt x="441" y="1614"/>
                    <a:pt x="141" y="2341"/>
                  </a:cubicBezTo>
                  <a:cubicBezTo>
                    <a:pt x="0" y="2499"/>
                    <a:pt x="154" y="2693"/>
                    <a:pt x="337" y="2693"/>
                  </a:cubicBezTo>
                  <a:cubicBezTo>
                    <a:pt x="415" y="2693"/>
                    <a:pt x="499" y="2657"/>
                    <a:pt x="567" y="2567"/>
                  </a:cubicBezTo>
                  <a:cubicBezTo>
                    <a:pt x="968" y="1840"/>
                    <a:pt x="1294" y="1088"/>
                    <a:pt x="1695" y="361"/>
                  </a:cubicBezTo>
                  <a:cubicBezTo>
                    <a:pt x="1842" y="165"/>
                    <a:pt x="1669" y="1"/>
                    <a:pt x="150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122;p42">
              <a:extLst>
                <a:ext uri="{FF2B5EF4-FFF2-40B4-BE49-F238E27FC236}">
                  <a16:creationId xmlns:a16="http://schemas.microsoft.com/office/drawing/2014/main" id="{B64BC3AC-BB33-44EE-BD1B-6951A0C92125}"/>
                </a:ext>
              </a:extLst>
            </p:cNvPr>
            <p:cNvSpPr/>
            <p:nvPr/>
          </p:nvSpPr>
          <p:spPr>
            <a:xfrm>
              <a:off x="10346625" y="1191700"/>
              <a:ext cx="7550" cy="15675"/>
            </a:xfrm>
            <a:custGeom>
              <a:avLst/>
              <a:gdLst/>
              <a:ahLst/>
              <a:cxnLst/>
              <a:rect l="l" t="t" r="r" b="b"/>
              <a:pathLst>
                <a:path w="302" h="627" extrusionOk="0">
                  <a:moveTo>
                    <a:pt x="302" y="0"/>
                  </a:moveTo>
                  <a:lnTo>
                    <a:pt x="302" y="0"/>
                  </a:lnTo>
                  <a:cubicBezTo>
                    <a:pt x="252" y="100"/>
                    <a:pt x="201" y="207"/>
                    <a:pt x="151" y="314"/>
                  </a:cubicBezTo>
                  <a:lnTo>
                    <a:pt x="302" y="0"/>
                  </a:lnTo>
                  <a:close/>
                  <a:moveTo>
                    <a:pt x="151" y="314"/>
                  </a:moveTo>
                  <a:lnTo>
                    <a:pt x="1" y="627"/>
                  </a:lnTo>
                  <a:cubicBezTo>
                    <a:pt x="51" y="527"/>
                    <a:pt x="101" y="420"/>
                    <a:pt x="151" y="314"/>
                  </a:cubicBez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123;p42">
              <a:extLst>
                <a:ext uri="{FF2B5EF4-FFF2-40B4-BE49-F238E27FC236}">
                  <a16:creationId xmlns:a16="http://schemas.microsoft.com/office/drawing/2014/main" id="{7E5A044A-8E2D-4A21-9F1D-62E4573C0BCB}"/>
                </a:ext>
              </a:extLst>
            </p:cNvPr>
            <p:cNvSpPr/>
            <p:nvPr/>
          </p:nvSpPr>
          <p:spPr>
            <a:xfrm>
              <a:off x="10338500" y="1184575"/>
              <a:ext cx="23825" cy="30325"/>
            </a:xfrm>
            <a:custGeom>
              <a:avLst/>
              <a:gdLst/>
              <a:ahLst/>
              <a:cxnLst/>
              <a:rect l="l" t="t" r="r" b="b"/>
              <a:pathLst>
                <a:path w="953" h="1213" extrusionOk="0">
                  <a:moveTo>
                    <a:pt x="617" y="1"/>
                  </a:moveTo>
                  <a:cubicBezTo>
                    <a:pt x="541" y="1"/>
                    <a:pt x="484" y="56"/>
                    <a:pt x="426" y="185"/>
                  </a:cubicBezTo>
                  <a:cubicBezTo>
                    <a:pt x="326" y="385"/>
                    <a:pt x="201" y="586"/>
                    <a:pt x="0" y="812"/>
                  </a:cubicBezTo>
                  <a:cubicBezTo>
                    <a:pt x="0" y="912"/>
                    <a:pt x="0" y="1112"/>
                    <a:pt x="100" y="1213"/>
                  </a:cubicBezTo>
                  <a:cubicBezTo>
                    <a:pt x="201" y="1213"/>
                    <a:pt x="426" y="1213"/>
                    <a:pt x="526" y="1112"/>
                  </a:cubicBezTo>
                  <a:cubicBezTo>
                    <a:pt x="627" y="812"/>
                    <a:pt x="727" y="586"/>
                    <a:pt x="827" y="385"/>
                  </a:cubicBezTo>
                  <a:cubicBezTo>
                    <a:pt x="953" y="285"/>
                    <a:pt x="953" y="85"/>
                    <a:pt x="827" y="85"/>
                  </a:cubicBezTo>
                  <a:cubicBezTo>
                    <a:pt x="742" y="31"/>
                    <a:pt x="674" y="1"/>
                    <a:pt x="61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4" name="Picture 53">
            <a:extLst>
              <a:ext uri="{FF2B5EF4-FFF2-40B4-BE49-F238E27FC236}">
                <a16:creationId xmlns:a16="http://schemas.microsoft.com/office/drawing/2014/main" id="{751519BB-9D9F-492D-B6DD-E695CA132F96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9577" y="1117333"/>
            <a:ext cx="4680700" cy="33106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134489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1090;p42">
            <a:extLst>
              <a:ext uri="{FF2B5EF4-FFF2-40B4-BE49-F238E27FC236}">
                <a16:creationId xmlns:a16="http://schemas.microsoft.com/office/drawing/2014/main" id="{6E17EC08-DB5A-4913-AAD1-D1C3DECCA36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31166" y="405143"/>
            <a:ext cx="2386855" cy="109376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ANALYSIS</a:t>
            </a:r>
            <a:br>
              <a:rPr lang="en" sz="2000" dirty="0"/>
            </a:br>
            <a:r>
              <a:rPr lang="en" sz="2000" dirty="0"/>
              <a:t>PHASES</a:t>
            </a:r>
            <a:endParaRPr sz="2000" dirty="0"/>
          </a:p>
        </p:txBody>
      </p:sp>
      <p:grpSp>
        <p:nvGrpSpPr>
          <p:cNvPr id="21" name="Google Shape;1091;p42">
            <a:extLst>
              <a:ext uri="{FF2B5EF4-FFF2-40B4-BE49-F238E27FC236}">
                <a16:creationId xmlns:a16="http://schemas.microsoft.com/office/drawing/2014/main" id="{7B76FCF5-06B5-49B5-BB1A-C0EA7302AF7A}"/>
              </a:ext>
            </a:extLst>
          </p:cNvPr>
          <p:cNvGrpSpPr/>
          <p:nvPr/>
        </p:nvGrpSpPr>
        <p:grpSpPr>
          <a:xfrm rot="-552712" flipH="1">
            <a:off x="327094" y="389448"/>
            <a:ext cx="601019" cy="481621"/>
            <a:chOff x="10049025" y="922900"/>
            <a:chExt cx="537625" cy="430800"/>
          </a:xfrm>
        </p:grpSpPr>
        <p:sp>
          <p:nvSpPr>
            <p:cNvPr id="22" name="Google Shape;1092;p42">
              <a:extLst>
                <a:ext uri="{FF2B5EF4-FFF2-40B4-BE49-F238E27FC236}">
                  <a16:creationId xmlns:a16="http://schemas.microsoft.com/office/drawing/2014/main" id="{CBDE3FDE-E878-4554-AF4C-0DAD81137DBF}"/>
                </a:ext>
              </a:extLst>
            </p:cNvPr>
            <p:cNvSpPr/>
            <p:nvPr/>
          </p:nvSpPr>
          <p:spPr>
            <a:xfrm>
              <a:off x="10056525" y="930425"/>
              <a:ext cx="521975" cy="331475"/>
            </a:xfrm>
            <a:custGeom>
              <a:avLst/>
              <a:gdLst/>
              <a:ahLst/>
              <a:cxnLst/>
              <a:rect l="l" t="t" r="r" b="b"/>
              <a:pathLst>
                <a:path w="20879" h="13259" extrusionOk="0">
                  <a:moveTo>
                    <a:pt x="14412" y="0"/>
                  </a:moveTo>
                  <a:lnTo>
                    <a:pt x="1" y="226"/>
                  </a:lnTo>
                  <a:cubicBezTo>
                    <a:pt x="1254" y="2506"/>
                    <a:pt x="2407" y="4812"/>
                    <a:pt x="3334" y="7218"/>
                  </a:cubicBezTo>
                  <a:lnTo>
                    <a:pt x="12532" y="13258"/>
                  </a:lnTo>
                  <a:lnTo>
                    <a:pt x="20878" y="12757"/>
                  </a:lnTo>
                  <a:lnTo>
                    <a:pt x="1441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093;p42">
              <a:extLst>
                <a:ext uri="{FF2B5EF4-FFF2-40B4-BE49-F238E27FC236}">
                  <a16:creationId xmlns:a16="http://schemas.microsoft.com/office/drawing/2014/main" id="{848C80AC-0074-4AA2-99A4-6FF15AA4DA12}"/>
                </a:ext>
              </a:extLst>
            </p:cNvPr>
            <p:cNvSpPr/>
            <p:nvPr/>
          </p:nvSpPr>
          <p:spPr>
            <a:xfrm>
              <a:off x="10049025" y="922900"/>
              <a:ext cx="537625" cy="347150"/>
            </a:xfrm>
            <a:custGeom>
              <a:avLst/>
              <a:gdLst/>
              <a:ahLst/>
              <a:cxnLst/>
              <a:rect l="l" t="t" r="r" b="b"/>
              <a:pathLst>
                <a:path w="21505" h="13886" extrusionOk="0">
                  <a:moveTo>
                    <a:pt x="14574" y="527"/>
                  </a:moveTo>
                  <a:cubicBezTo>
                    <a:pt x="16433" y="4242"/>
                    <a:pt x="18292" y="7862"/>
                    <a:pt x="20151" y="11579"/>
                  </a:cubicBezTo>
                  <a:cubicBezTo>
                    <a:pt x="20376" y="11973"/>
                    <a:pt x="20614" y="12366"/>
                    <a:pt x="20804" y="12760"/>
                  </a:cubicBezTo>
                  <a:lnTo>
                    <a:pt x="20804" y="12760"/>
                  </a:lnTo>
                  <a:cubicBezTo>
                    <a:pt x="18222" y="12953"/>
                    <a:pt x="15639" y="13167"/>
                    <a:pt x="13033" y="13359"/>
                  </a:cubicBezTo>
                  <a:lnTo>
                    <a:pt x="12933" y="13359"/>
                  </a:lnTo>
                  <a:cubicBezTo>
                    <a:pt x="12832" y="13359"/>
                    <a:pt x="12732" y="13259"/>
                    <a:pt x="12732" y="13259"/>
                  </a:cubicBezTo>
                  <a:cubicBezTo>
                    <a:pt x="12206" y="12933"/>
                    <a:pt x="11780" y="12632"/>
                    <a:pt x="11379" y="12306"/>
                  </a:cubicBezTo>
                  <a:cubicBezTo>
                    <a:pt x="9800" y="11379"/>
                    <a:pt x="8346" y="10326"/>
                    <a:pt x="6892" y="9399"/>
                  </a:cubicBezTo>
                  <a:cubicBezTo>
                    <a:pt x="5891" y="8707"/>
                    <a:pt x="4889" y="8106"/>
                    <a:pt x="3909" y="7402"/>
                  </a:cubicBezTo>
                  <a:lnTo>
                    <a:pt x="3909" y="7402"/>
                  </a:lnTo>
                  <a:cubicBezTo>
                    <a:pt x="2933" y="5179"/>
                    <a:pt x="1872" y="2958"/>
                    <a:pt x="726" y="817"/>
                  </a:cubicBezTo>
                  <a:lnTo>
                    <a:pt x="726" y="817"/>
                  </a:lnTo>
                  <a:cubicBezTo>
                    <a:pt x="4768" y="720"/>
                    <a:pt x="8788" y="623"/>
                    <a:pt x="12832" y="527"/>
                  </a:cubicBezTo>
                  <a:close/>
                  <a:moveTo>
                    <a:pt x="14712" y="0"/>
                  </a:moveTo>
                  <a:cubicBezTo>
                    <a:pt x="10527" y="101"/>
                    <a:pt x="6366" y="201"/>
                    <a:pt x="2181" y="301"/>
                  </a:cubicBezTo>
                  <a:lnTo>
                    <a:pt x="301" y="301"/>
                  </a:lnTo>
                  <a:cubicBezTo>
                    <a:pt x="100" y="301"/>
                    <a:pt x="0" y="527"/>
                    <a:pt x="100" y="727"/>
                  </a:cubicBezTo>
                  <a:cubicBezTo>
                    <a:pt x="1343" y="2890"/>
                    <a:pt x="2364" y="5176"/>
                    <a:pt x="3408" y="7560"/>
                  </a:cubicBezTo>
                  <a:lnTo>
                    <a:pt x="3408" y="7560"/>
                  </a:lnTo>
                  <a:cubicBezTo>
                    <a:pt x="3411" y="7606"/>
                    <a:pt x="3428" y="7647"/>
                    <a:pt x="3462" y="7679"/>
                  </a:cubicBezTo>
                  <a:lnTo>
                    <a:pt x="3462" y="7679"/>
                  </a:lnTo>
                  <a:cubicBezTo>
                    <a:pt x="3505" y="7746"/>
                    <a:pt x="3576" y="7784"/>
                    <a:pt x="3651" y="7796"/>
                  </a:cubicBezTo>
                  <a:lnTo>
                    <a:pt x="3651" y="7796"/>
                  </a:lnTo>
                  <a:cubicBezTo>
                    <a:pt x="6015" y="9352"/>
                    <a:pt x="8285" y="10978"/>
                    <a:pt x="10652" y="12532"/>
                  </a:cubicBezTo>
                  <a:cubicBezTo>
                    <a:pt x="11153" y="12832"/>
                    <a:pt x="11679" y="13259"/>
                    <a:pt x="12206" y="13559"/>
                  </a:cubicBezTo>
                  <a:cubicBezTo>
                    <a:pt x="12406" y="13685"/>
                    <a:pt x="12632" y="13885"/>
                    <a:pt x="12832" y="13885"/>
                  </a:cubicBezTo>
                  <a:cubicBezTo>
                    <a:pt x="13258" y="13885"/>
                    <a:pt x="13785" y="13785"/>
                    <a:pt x="14286" y="13785"/>
                  </a:cubicBezTo>
                  <a:cubicBezTo>
                    <a:pt x="15138" y="13685"/>
                    <a:pt x="16065" y="13685"/>
                    <a:pt x="16918" y="13559"/>
                  </a:cubicBezTo>
                  <a:cubicBezTo>
                    <a:pt x="18371" y="13459"/>
                    <a:pt x="19725" y="13359"/>
                    <a:pt x="21178" y="13259"/>
                  </a:cubicBezTo>
                  <a:cubicBezTo>
                    <a:pt x="21404" y="13259"/>
                    <a:pt x="21504" y="13058"/>
                    <a:pt x="21404" y="12933"/>
                  </a:cubicBezTo>
                  <a:lnTo>
                    <a:pt x="15765" y="1654"/>
                  </a:lnTo>
                  <a:cubicBezTo>
                    <a:pt x="15439" y="1153"/>
                    <a:pt x="15138" y="627"/>
                    <a:pt x="14912" y="101"/>
                  </a:cubicBezTo>
                  <a:cubicBezTo>
                    <a:pt x="14812" y="101"/>
                    <a:pt x="14812" y="0"/>
                    <a:pt x="1471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094;p42">
              <a:extLst>
                <a:ext uri="{FF2B5EF4-FFF2-40B4-BE49-F238E27FC236}">
                  <a16:creationId xmlns:a16="http://schemas.microsoft.com/office/drawing/2014/main" id="{3F6C0857-0795-4670-8EF0-1F89BD23DB88}"/>
                </a:ext>
              </a:extLst>
            </p:cNvPr>
            <p:cNvSpPr/>
            <p:nvPr/>
          </p:nvSpPr>
          <p:spPr>
            <a:xfrm>
              <a:off x="10351650" y="961750"/>
              <a:ext cx="44500" cy="75825"/>
            </a:xfrm>
            <a:custGeom>
              <a:avLst/>
              <a:gdLst/>
              <a:ahLst/>
              <a:cxnLst/>
              <a:rect l="l" t="t" r="r" b="b"/>
              <a:pathLst>
                <a:path w="1780" h="3033" extrusionOk="0">
                  <a:moveTo>
                    <a:pt x="1780" y="0"/>
                  </a:moveTo>
                  <a:lnTo>
                    <a:pt x="1780" y="0"/>
                  </a:lnTo>
                  <a:cubicBezTo>
                    <a:pt x="1153" y="953"/>
                    <a:pt x="527" y="1980"/>
                    <a:pt x="0" y="3033"/>
                  </a:cubicBezTo>
                  <a:lnTo>
                    <a:pt x="1780" y="0"/>
                  </a:ln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095;p42">
              <a:extLst>
                <a:ext uri="{FF2B5EF4-FFF2-40B4-BE49-F238E27FC236}">
                  <a16:creationId xmlns:a16="http://schemas.microsoft.com/office/drawing/2014/main" id="{08F4D195-C23D-4DB5-A9D4-41CA75CAF573}"/>
                </a:ext>
              </a:extLst>
            </p:cNvPr>
            <p:cNvSpPr/>
            <p:nvPr/>
          </p:nvSpPr>
          <p:spPr>
            <a:xfrm>
              <a:off x="10344450" y="955525"/>
              <a:ext cx="60000" cy="88025"/>
            </a:xfrm>
            <a:custGeom>
              <a:avLst/>
              <a:gdLst/>
              <a:ahLst/>
              <a:cxnLst/>
              <a:rect l="l" t="t" r="r" b="b"/>
              <a:pathLst>
                <a:path w="2400" h="3521" extrusionOk="0">
                  <a:moveTo>
                    <a:pt x="2109" y="0"/>
                  </a:moveTo>
                  <a:cubicBezTo>
                    <a:pt x="2021" y="0"/>
                    <a:pt x="1921" y="44"/>
                    <a:pt x="1842" y="149"/>
                  </a:cubicBezTo>
                  <a:cubicBezTo>
                    <a:pt x="1216" y="1101"/>
                    <a:pt x="589" y="2129"/>
                    <a:pt x="88" y="3182"/>
                  </a:cubicBezTo>
                  <a:cubicBezTo>
                    <a:pt x="1" y="3321"/>
                    <a:pt x="180" y="3520"/>
                    <a:pt x="331" y="3520"/>
                  </a:cubicBezTo>
                  <a:cubicBezTo>
                    <a:pt x="397" y="3520"/>
                    <a:pt x="458" y="3482"/>
                    <a:pt x="489" y="3382"/>
                  </a:cubicBezTo>
                  <a:cubicBezTo>
                    <a:pt x="1116" y="2354"/>
                    <a:pt x="1642" y="1302"/>
                    <a:pt x="2268" y="349"/>
                  </a:cubicBezTo>
                  <a:cubicBezTo>
                    <a:pt x="2399" y="154"/>
                    <a:pt x="2274" y="0"/>
                    <a:pt x="210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096;p42">
              <a:extLst>
                <a:ext uri="{FF2B5EF4-FFF2-40B4-BE49-F238E27FC236}">
                  <a16:creationId xmlns:a16="http://schemas.microsoft.com/office/drawing/2014/main" id="{77F644FF-07F7-4CAD-B104-12DAA325F3CE}"/>
                </a:ext>
              </a:extLst>
            </p:cNvPr>
            <p:cNvSpPr/>
            <p:nvPr/>
          </p:nvSpPr>
          <p:spPr>
            <a:xfrm>
              <a:off x="10098525" y="969875"/>
              <a:ext cx="31350" cy="33875"/>
            </a:xfrm>
            <a:custGeom>
              <a:avLst/>
              <a:gdLst/>
              <a:ahLst/>
              <a:cxnLst/>
              <a:rect l="l" t="t" r="r" b="b"/>
              <a:pathLst>
                <a:path w="1254" h="1355" extrusionOk="0">
                  <a:moveTo>
                    <a:pt x="0" y="1"/>
                  </a:moveTo>
                  <a:lnTo>
                    <a:pt x="0" y="1"/>
                  </a:lnTo>
                  <a:cubicBezTo>
                    <a:pt x="401" y="527"/>
                    <a:pt x="827" y="928"/>
                    <a:pt x="1253" y="1354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097;p42">
              <a:extLst>
                <a:ext uri="{FF2B5EF4-FFF2-40B4-BE49-F238E27FC236}">
                  <a16:creationId xmlns:a16="http://schemas.microsoft.com/office/drawing/2014/main" id="{3E15951A-0E26-4247-9793-1B81A67989BC}"/>
                </a:ext>
              </a:extLst>
            </p:cNvPr>
            <p:cNvSpPr/>
            <p:nvPr/>
          </p:nvSpPr>
          <p:spPr>
            <a:xfrm>
              <a:off x="10090375" y="965025"/>
              <a:ext cx="44500" cy="45625"/>
            </a:xfrm>
            <a:custGeom>
              <a:avLst/>
              <a:gdLst/>
              <a:ahLst/>
              <a:cxnLst/>
              <a:rect l="l" t="t" r="r" b="b"/>
              <a:pathLst>
                <a:path w="1780" h="1825" extrusionOk="0">
                  <a:moveTo>
                    <a:pt x="323" y="1"/>
                  </a:moveTo>
                  <a:cubicBezTo>
                    <a:pt x="245" y="1"/>
                    <a:pt x="163" y="32"/>
                    <a:pt x="101" y="95"/>
                  </a:cubicBezTo>
                  <a:cubicBezTo>
                    <a:pt x="0" y="195"/>
                    <a:pt x="0" y="295"/>
                    <a:pt x="101" y="396"/>
                  </a:cubicBezTo>
                  <a:cubicBezTo>
                    <a:pt x="527" y="822"/>
                    <a:pt x="953" y="1348"/>
                    <a:pt x="1354" y="1749"/>
                  </a:cubicBezTo>
                  <a:cubicBezTo>
                    <a:pt x="1416" y="1799"/>
                    <a:pt x="1498" y="1824"/>
                    <a:pt x="1576" y="1824"/>
                  </a:cubicBezTo>
                  <a:cubicBezTo>
                    <a:pt x="1654" y="1824"/>
                    <a:pt x="1730" y="1799"/>
                    <a:pt x="1780" y="1749"/>
                  </a:cubicBezTo>
                  <a:lnTo>
                    <a:pt x="1780" y="1348"/>
                  </a:lnTo>
                  <a:lnTo>
                    <a:pt x="527" y="95"/>
                  </a:lnTo>
                  <a:cubicBezTo>
                    <a:pt x="476" y="32"/>
                    <a:pt x="401" y="1"/>
                    <a:pt x="32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098;p42">
              <a:extLst>
                <a:ext uri="{FF2B5EF4-FFF2-40B4-BE49-F238E27FC236}">
                  <a16:creationId xmlns:a16="http://schemas.microsoft.com/office/drawing/2014/main" id="{CFB9DB57-CBA2-47D8-8C5E-7FA395CE6DC3}"/>
                </a:ext>
              </a:extLst>
            </p:cNvPr>
            <p:cNvSpPr/>
            <p:nvPr/>
          </p:nvSpPr>
          <p:spPr>
            <a:xfrm>
              <a:off x="10479475" y="1207350"/>
              <a:ext cx="57675" cy="15700"/>
            </a:xfrm>
            <a:custGeom>
              <a:avLst/>
              <a:gdLst/>
              <a:ahLst/>
              <a:cxnLst/>
              <a:rect l="l" t="t" r="r" b="b"/>
              <a:pathLst>
                <a:path w="2307" h="628" extrusionOk="0">
                  <a:moveTo>
                    <a:pt x="0" y="1"/>
                  </a:moveTo>
                  <a:lnTo>
                    <a:pt x="2306" y="627"/>
                  </a:lnTo>
                  <a:cubicBezTo>
                    <a:pt x="1579" y="427"/>
                    <a:pt x="827" y="201"/>
                    <a:pt x="0" y="1"/>
                  </a:cubicBez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099;p42">
              <a:extLst>
                <a:ext uri="{FF2B5EF4-FFF2-40B4-BE49-F238E27FC236}">
                  <a16:creationId xmlns:a16="http://schemas.microsoft.com/office/drawing/2014/main" id="{420E35A1-F0FB-4607-B700-1E07BCF9CF8A}"/>
                </a:ext>
              </a:extLst>
            </p:cNvPr>
            <p:cNvSpPr/>
            <p:nvPr/>
          </p:nvSpPr>
          <p:spPr>
            <a:xfrm>
              <a:off x="10474450" y="1201025"/>
              <a:ext cx="67700" cy="28075"/>
            </a:xfrm>
            <a:custGeom>
              <a:avLst/>
              <a:gdLst/>
              <a:ahLst/>
              <a:cxnLst/>
              <a:rect l="l" t="t" r="r" b="b"/>
              <a:pathLst>
                <a:path w="2708" h="1123" extrusionOk="0">
                  <a:moveTo>
                    <a:pt x="193" y="1"/>
                  </a:moveTo>
                  <a:cubicBezTo>
                    <a:pt x="99" y="1"/>
                    <a:pt x="1" y="83"/>
                    <a:pt x="1" y="154"/>
                  </a:cubicBezTo>
                  <a:cubicBezTo>
                    <a:pt x="1" y="354"/>
                    <a:pt x="1" y="454"/>
                    <a:pt x="201" y="555"/>
                  </a:cubicBezTo>
                  <a:cubicBezTo>
                    <a:pt x="928" y="680"/>
                    <a:pt x="1655" y="880"/>
                    <a:pt x="2407" y="1081"/>
                  </a:cubicBezTo>
                  <a:cubicBezTo>
                    <a:pt x="2436" y="1110"/>
                    <a:pt x="2474" y="1122"/>
                    <a:pt x="2513" y="1122"/>
                  </a:cubicBezTo>
                  <a:cubicBezTo>
                    <a:pt x="2607" y="1122"/>
                    <a:pt x="2708" y="1052"/>
                    <a:pt x="2708" y="981"/>
                  </a:cubicBezTo>
                  <a:cubicBezTo>
                    <a:pt x="2708" y="780"/>
                    <a:pt x="2708" y="680"/>
                    <a:pt x="2507" y="555"/>
                  </a:cubicBezTo>
                  <a:cubicBezTo>
                    <a:pt x="1780" y="354"/>
                    <a:pt x="1028" y="154"/>
                    <a:pt x="302" y="53"/>
                  </a:cubicBezTo>
                  <a:cubicBezTo>
                    <a:pt x="272" y="16"/>
                    <a:pt x="233" y="1"/>
                    <a:pt x="19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100;p42">
              <a:extLst>
                <a:ext uri="{FF2B5EF4-FFF2-40B4-BE49-F238E27FC236}">
                  <a16:creationId xmlns:a16="http://schemas.microsoft.com/office/drawing/2014/main" id="{C9E1A5F6-3A86-4CA5-8F02-6D73DBE590E2}"/>
                </a:ext>
              </a:extLst>
            </p:cNvPr>
            <p:cNvSpPr/>
            <p:nvPr/>
          </p:nvSpPr>
          <p:spPr>
            <a:xfrm>
              <a:off x="10074700" y="1008725"/>
              <a:ext cx="384125" cy="339625"/>
            </a:xfrm>
            <a:custGeom>
              <a:avLst/>
              <a:gdLst/>
              <a:ahLst/>
              <a:cxnLst/>
              <a:rect l="l" t="t" r="r" b="b"/>
              <a:pathLst>
                <a:path w="15365" h="13585" extrusionOk="0">
                  <a:moveTo>
                    <a:pt x="3359" y="1"/>
                  </a:moveTo>
                  <a:cubicBezTo>
                    <a:pt x="1981" y="2206"/>
                    <a:pt x="853" y="4487"/>
                    <a:pt x="1" y="6793"/>
                  </a:cubicBezTo>
                  <a:cubicBezTo>
                    <a:pt x="1" y="6793"/>
                    <a:pt x="1154" y="8998"/>
                    <a:pt x="4286" y="11079"/>
                  </a:cubicBezTo>
                  <a:cubicBezTo>
                    <a:pt x="7319" y="13159"/>
                    <a:pt x="10026" y="13585"/>
                    <a:pt x="10026" y="13585"/>
                  </a:cubicBezTo>
                  <a:cubicBezTo>
                    <a:pt x="12006" y="11906"/>
                    <a:pt x="14111" y="9725"/>
                    <a:pt x="15364" y="7520"/>
                  </a:cubicBezTo>
                  <a:cubicBezTo>
                    <a:pt x="15364" y="7520"/>
                    <a:pt x="13585" y="3986"/>
                    <a:pt x="10251" y="1981"/>
                  </a:cubicBezTo>
                  <a:cubicBezTo>
                    <a:pt x="6893" y="101"/>
                    <a:pt x="3359" y="1"/>
                    <a:pt x="33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101;p42">
              <a:extLst>
                <a:ext uri="{FF2B5EF4-FFF2-40B4-BE49-F238E27FC236}">
                  <a16:creationId xmlns:a16="http://schemas.microsoft.com/office/drawing/2014/main" id="{D449A2FC-4AD9-4A41-B8E5-D0F276103B38}"/>
                </a:ext>
              </a:extLst>
            </p:cNvPr>
            <p:cNvSpPr/>
            <p:nvPr/>
          </p:nvSpPr>
          <p:spPr>
            <a:xfrm>
              <a:off x="10067175" y="1002600"/>
              <a:ext cx="399150" cy="351100"/>
            </a:xfrm>
            <a:custGeom>
              <a:avLst/>
              <a:gdLst/>
              <a:ahLst/>
              <a:cxnLst/>
              <a:rect l="l" t="t" r="r" b="b"/>
              <a:pathLst>
                <a:path w="15966" h="14044" extrusionOk="0">
                  <a:moveTo>
                    <a:pt x="3795" y="575"/>
                  </a:moveTo>
                  <a:cubicBezTo>
                    <a:pt x="8594" y="722"/>
                    <a:pt x="13202" y="3473"/>
                    <a:pt x="15385" y="7757"/>
                  </a:cubicBezTo>
                  <a:lnTo>
                    <a:pt x="15385" y="7757"/>
                  </a:lnTo>
                  <a:cubicBezTo>
                    <a:pt x="14070" y="9966"/>
                    <a:pt x="12272" y="11875"/>
                    <a:pt x="10281" y="13504"/>
                  </a:cubicBezTo>
                  <a:lnTo>
                    <a:pt x="10227" y="13504"/>
                  </a:lnTo>
                  <a:cubicBezTo>
                    <a:pt x="10126" y="13504"/>
                    <a:pt x="10026" y="13404"/>
                    <a:pt x="9801" y="13404"/>
                  </a:cubicBezTo>
                  <a:cubicBezTo>
                    <a:pt x="9400" y="13304"/>
                    <a:pt x="8973" y="13203"/>
                    <a:pt x="8447" y="13003"/>
                  </a:cubicBezTo>
                  <a:cubicBezTo>
                    <a:pt x="6993" y="12477"/>
                    <a:pt x="5540" y="11750"/>
                    <a:pt x="4161" y="10697"/>
                  </a:cubicBezTo>
                  <a:cubicBezTo>
                    <a:pt x="3034" y="9870"/>
                    <a:pt x="1981" y="8918"/>
                    <a:pt x="1154" y="7865"/>
                  </a:cubicBezTo>
                  <a:cubicBezTo>
                    <a:pt x="928" y="7564"/>
                    <a:pt x="728" y="7364"/>
                    <a:pt x="628" y="7038"/>
                  </a:cubicBezTo>
                  <a:cubicBezTo>
                    <a:pt x="543" y="7038"/>
                    <a:pt x="530" y="6967"/>
                    <a:pt x="528" y="6944"/>
                  </a:cubicBezTo>
                  <a:lnTo>
                    <a:pt x="528" y="6944"/>
                  </a:lnTo>
                  <a:cubicBezTo>
                    <a:pt x="528" y="6950"/>
                    <a:pt x="530" y="6953"/>
                    <a:pt x="533" y="6953"/>
                  </a:cubicBezTo>
                  <a:cubicBezTo>
                    <a:pt x="567" y="6953"/>
                    <a:pt x="728" y="6612"/>
                    <a:pt x="728" y="6612"/>
                  </a:cubicBezTo>
                  <a:cubicBezTo>
                    <a:pt x="828" y="6311"/>
                    <a:pt x="928" y="5985"/>
                    <a:pt x="1029" y="5785"/>
                  </a:cubicBezTo>
                  <a:cubicBezTo>
                    <a:pt x="1863" y="3944"/>
                    <a:pt x="2769" y="2200"/>
                    <a:pt x="3795" y="575"/>
                  </a:cubicBezTo>
                  <a:close/>
                  <a:moveTo>
                    <a:pt x="3780" y="1"/>
                  </a:moveTo>
                  <a:cubicBezTo>
                    <a:pt x="3694" y="1"/>
                    <a:pt x="3610" y="12"/>
                    <a:pt x="3535" y="45"/>
                  </a:cubicBezTo>
                  <a:cubicBezTo>
                    <a:pt x="3234" y="146"/>
                    <a:pt x="3134" y="672"/>
                    <a:pt x="2908" y="872"/>
                  </a:cubicBezTo>
                  <a:cubicBezTo>
                    <a:pt x="2708" y="1399"/>
                    <a:pt x="2407" y="1825"/>
                    <a:pt x="2181" y="2351"/>
                  </a:cubicBezTo>
                  <a:cubicBezTo>
                    <a:pt x="1655" y="3278"/>
                    <a:pt x="1154" y="4331"/>
                    <a:pt x="728" y="5359"/>
                  </a:cubicBezTo>
                  <a:cubicBezTo>
                    <a:pt x="527" y="5785"/>
                    <a:pt x="302" y="6211"/>
                    <a:pt x="201" y="6612"/>
                  </a:cubicBezTo>
                  <a:cubicBezTo>
                    <a:pt x="101" y="6837"/>
                    <a:pt x="1" y="7038"/>
                    <a:pt x="101" y="7238"/>
                  </a:cubicBezTo>
                  <a:cubicBezTo>
                    <a:pt x="201" y="7464"/>
                    <a:pt x="402" y="7765"/>
                    <a:pt x="628" y="7990"/>
                  </a:cubicBezTo>
                  <a:cubicBezTo>
                    <a:pt x="1029" y="8492"/>
                    <a:pt x="1455" y="9018"/>
                    <a:pt x="1881" y="9444"/>
                  </a:cubicBezTo>
                  <a:cubicBezTo>
                    <a:pt x="3435" y="10998"/>
                    <a:pt x="5314" y="12251"/>
                    <a:pt x="7294" y="13103"/>
                  </a:cubicBezTo>
                  <a:cubicBezTo>
                    <a:pt x="8247" y="13504"/>
                    <a:pt x="9299" y="13930"/>
                    <a:pt x="10327" y="14030"/>
                  </a:cubicBezTo>
                  <a:cubicBezTo>
                    <a:pt x="10356" y="14039"/>
                    <a:pt x="10383" y="14044"/>
                    <a:pt x="10407" y="14044"/>
                  </a:cubicBezTo>
                  <a:cubicBezTo>
                    <a:pt x="10491" y="14044"/>
                    <a:pt x="10542" y="13993"/>
                    <a:pt x="10562" y="13922"/>
                  </a:cubicBezTo>
                  <a:lnTo>
                    <a:pt x="10562" y="13922"/>
                  </a:lnTo>
                  <a:cubicBezTo>
                    <a:pt x="12112" y="12671"/>
                    <a:pt x="13562" y="11220"/>
                    <a:pt x="14713" y="9644"/>
                  </a:cubicBezTo>
                  <a:cubicBezTo>
                    <a:pt x="15039" y="9243"/>
                    <a:pt x="15339" y="8817"/>
                    <a:pt x="15565" y="8391"/>
                  </a:cubicBezTo>
                  <a:cubicBezTo>
                    <a:pt x="15765" y="8191"/>
                    <a:pt x="15966" y="7865"/>
                    <a:pt x="15866" y="7664"/>
                  </a:cubicBezTo>
                  <a:cubicBezTo>
                    <a:pt x="15866" y="7464"/>
                    <a:pt x="15665" y="7238"/>
                    <a:pt x="15565" y="7038"/>
                  </a:cubicBezTo>
                  <a:cubicBezTo>
                    <a:pt x="13986" y="4431"/>
                    <a:pt x="11680" y="2351"/>
                    <a:pt x="8873" y="1198"/>
                  </a:cubicBezTo>
                  <a:cubicBezTo>
                    <a:pt x="7420" y="572"/>
                    <a:pt x="5841" y="246"/>
                    <a:pt x="4287" y="45"/>
                  </a:cubicBezTo>
                  <a:cubicBezTo>
                    <a:pt x="4136" y="45"/>
                    <a:pt x="3953" y="1"/>
                    <a:pt x="378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102;p42">
              <a:extLst>
                <a:ext uri="{FF2B5EF4-FFF2-40B4-BE49-F238E27FC236}">
                  <a16:creationId xmlns:a16="http://schemas.microsoft.com/office/drawing/2014/main" id="{3952732F-E78C-4B92-9F03-FCC201F7F2DC}"/>
                </a:ext>
              </a:extLst>
            </p:cNvPr>
            <p:cNvSpPr/>
            <p:nvPr/>
          </p:nvSpPr>
          <p:spPr>
            <a:xfrm>
              <a:off x="10111675" y="1019375"/>
              <a:ext cx="94000" cy="198650"/>
            </a:xfrm>
            <a:custGeom>
              <a:avLst/>
              <a:gdLst/>
              <a:ahLst/>
              <a:cxnLst/>
              <a:rect l="l" t="t" r="r" b="b"/>
              <a:pathLst>
                <a:path w="3760" h="7946" extrusionOk="0">
                  <a:moveTo>
                    <a:pt x="3760" y="1"/>
                  </a:moveTo>
                  <a:lnTo>
                    <a:pt x="3760" y="1"/>
                  </a:lnTo>
                  <a:cubicBezTo>
                    <a:pt x="2507" y="2607"/>
                    <a:pt x="1128" y="5214"/>
                    <a:pt x="0" y="7946"/>
                  </a:cubicBezTo>
                  <a:lnTo>
                    <a:pt x="3760" y="1"/>
                  </a:ln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103;p42">
              <a:extLst>
                <a:ext uri="{FF2B5EF4-FFF2-40B4-BE49-F238E27FC236}">
                  <a16:creationId xmlns:a16="http://schemas.microsoft.com/office/drawing/2014/main" id="{92434875-9308-46E2-AB09-944DF04532B9}"/>
                </a:ext>
              </a:extLst>
            </p:cNvPr>
            <p:cNvSpPr/>
            <p:nvPr/>
          </p:nvSpPr>
          <p:spPr>
            <a:xfrm>
              <a:off x="10101750" y="1013500"/>
              <a:ext cx="113225" cy="210150"/>
            </a:xfrm>
            <a:custGeom>
              <a:avLst/>
              <a:gdLst/>
              <a:ahLst/>
              <a:cxnLst/>
              <a:rect l="l" t="t" r="r" b="b"/>
              <a:pathLst>
                <a:path w="4529" h="8406" extrusionOk="0">
                  <a:moveTo>
                    <a:pt x="4160" y="0"/>
                  </a:moveTo>
                  <a:cubicBezTo>
                    <a:pt x="4080" y="0"/>
                    <a:pt x="3998" y="40"/>
                    <a:pt x="3931" y="136"/>
                  </a:cubicBezTo>
                  <a:cubicBezTo>
                    <a:pt x="2678" y="2742"/>
                    <a:pt x="1325" y="5349"/>
                    <a:pt x="72" y="7955"/>
                  </a:cubicBezTo>
                  <a:cubicBezTo>
                    <a:pt x="0" y="8186"/>
                    <a:pt x="194" y="8405"/>
                    <a:pt x="385" y="8405"/>
                  </a:cubicBezTo>
                  <a:cubicBezTo>
                    <a:pt x="462" y="8405"/>
                    <a:pt x="540" y="8368"/>
                    <a:pt x="598" y="8281"/>
                  </a:cubicBezTo>
                  <a:cubicBezTo>
                    <a:pt x="1851" y="5675"/>
                    <a:pt x="3104" y="3043"/>
                    <a:pt x="4458" y="436"/>
                  </a:cubicBezTo>
                  <a:cubicBezTo>
                    <a:pt x="4528" y="225"/>
                    <a:pt x="4350" y="0"/>
                    <a:pt x="416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104;p42">
              <a:extLst>
                <a:ext uri="{FF2B5EF4-FFF2-40B4-BE49-F238E27FC236}">
                  <a16:creationId xmlns:a16="http://schemas.microsoft.com/office/drawing/2014/main" id="{E6894D85-E98A-4954-ADE8-042C9FD04EFA}"/>
                </a:ext>
              </a:extLst>
            </p:cNvPr>
            <p:cNvSpPr/>
            <p:nvPr/>
          </p:nvSpPr>
          <p:spPr>
            <a:xfrm>
              <a:off x="10139875" y="1035050"/>
              <a:ext cx="120325" cy="219325"/>
            </a:xfrm>
            <a:custGeom>
              <a:avLst/>
              <a:gdLst/>
              <a:ahLst/>
              <a:cxnLst/>
              <a:rect l="l" t="t" r="r" b="b"/>
              <a:pathLst>
                <a:path w="4813" h="8773" extrusionOk="0">
                  <a:moveTo>
                    <a:pt x="4812" y="1"/>
                  </a:moveTo>
                  <a:lnTo>
                    <a:pt x="1692" y="5688"/>
                  </a:lnTo>
                  <a:lnTo>
                    <a:pt x="1692" y="5688"/>
                  </a:lnTo>
                  <a:cubicBezTo>
                    <a:pt x="2744" y="3794"/>
                    <a:pt x="3805" y="1902"/>
                    <a:pt x="4812" y="1"/>
                  </a:cubicBezTo>
                  <a:close/>
                  <a:moveTo>
                    <a:pt x="1692" y="5688"/>
                  </a:moveTo>
                  <a:cubicBezTo>
                    <a:pt x="1122" y="6714"/>
                    <a:pt x="555" y="7742"/>
                    <a:pt x="0" y="8773"/>
                  </a:cubicBezTo>
                  <a:lnTo>
                    <a:pt x="1692" y="5688"/>
                  </a:ln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105;p42">
              <a:extLst>
                <a:ext uri="{FF2B5EF4-FFF2-40B4-BE49-F238E27FC236}">
                  <a16:creationId xmlns:a16="http://schemas.microsoft.com/office/drawing/2014/main" id="{26534AF0-E1C0-43ED-93F0-3F4F597A9FDF}"/>
                </a:ext>
              </a:extLst>
            </p:cNvPr>
            <p:cNvSpPr/>
            <p:nvPr/>
          </p:nvSpPr>
          <p:spPr>
            <a:xfrm>
              <a:off x="10131375" y="1029075"/>
              <a:ext cx="137750" cy="231275"/>
            </a:xfrm>
            <a:custGeom>
              <a:avLst/>
              <a:gdLst/>
              <a:ahLst/>
              <a:cxnLst/>
              <a:rect l="l" t="t" r="r" b="b"/>
              <a:pathLst>
                <a:path w="5510" h="9251" extrusionOk="0">
                  <a:moveTo>
                    <a:pt x="5130" y="1"/>
                  </a:moveTo>
                  <a:cubicBezTo>
                    <a:pt x="5053" y="1"/>
                    <a:pt x="4982" y="40"/>
                    <a:pt x="4952" y="139"/>
                  </a:cubicBezTo>
                  <a:cubicBezTo>
                    <a:pt x="3273" y="3047"/>
                    <a:pt x="1719" y="5979"/>
                    <a:pt x="140" y="8911"/>
                  </a:cubicBezTo>
                  <a:cubicBezTo>
                    <a:pt x="1" y="9050"/>
                    <a:pt x="212" y="9250"/>
                    <a:pt x="387" y="9250"/>
                  </a:cubicBezTo>
                  <a:cubicBezTo>
                    <a:pt x="465" y="9250"/>
                    <a:pt x="535" y="9211"/>
                    <a:pt x="566" y="9112"/>
                  </a:cubicBezTo>
                  <a:cubicBezTo>
                    <a:pt x="2120" y="6179"/>
                    <a:pt x="3799" y="3272"/>
                    <a:pt x="5353" y="340"/>
                  </a:cubicBezTo>
                  <a:cubicBezTo>
                    <a:pt x="5509" y="201"/>
                    <a:pt x="5304" y="1"/>
                    <a:pt x="513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106;p42">
              <a:extLst>
                <a:ext uri="{FF2B5EF4-FFF2-40B4-BE49-F238E27FC236}">
                  <a16:creationId xmlns:a16="http://schemas.microsoft.com/office/drawing/2014/main" id="{DE58FC4B-75A7-4696-A192-241EB3974280}"/>
                </a:ext>
              </a:extLst>
            </p:cNvPr>
            <p:cNvSpPr/>
            <p:nvPr/>
          </p:nvSpPr>
          <p:spPr>
            <a:xfrm>
              <a:off x="10176825" y="1053225"/>
              <a:ext cx="132875" cy="224325"/>
            </a:xfrm>
            <a:custGeom>
              <a:avLst/>
              <a:gdLst/>
              <a:ahLst/>
              <a:cxnLst/>
              <a:rect l="l" t="t" r="r" b="b"/>
              <a:pathLst>
                <a:path w="5315" h="8973" extrusionOk="0">
                  <a:moveTo>
                    <a:pt x="5314" y="0"/>
                  </a:moveTo>
                  <a:lnTo>
                    <a:pt x="5314" y="0"/>
                  </a:lnTo>
                  <a:cubicBezTo>
                    <a:pt x="3334" y="2933"/>
                    <a:pt x="1555" y="5965"/>
                    <a:pt x="1" y="8973"/>
                  </a:cubicBezTo>
                  <a:lnTo>
                    <a:pt x="5314" y="0"/>
                  </a:ln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107;p42">
              <a:extLst>
                <a:ext uri="{FF2B5EF4-FFF2-40B4-BE49-F238E27FC236}">
                  <a16:creationId xmlns:a16="http://schemas.microsoft.com/office/drawing/2014/main" id="{C54BBF28-8066-4ECD-9BAE-96CC9D6DAD18}"/>
                </a:ext>
              </a:extLst>
            </p:cNvPr>
            <p:cNvSpPr/>
            <p:nvPr/>
          </p:nvSpPr>
          <p:spPr>
            <a:xfrm>
              <a:off x="10166900" y="1045925"/>
              <a:ext cx="152025" cy="240375"/>
            </a:xfrm>
            <a:custGeom>
              <a:avLst/>
              <a:gdLst/>
              <a:ahLst/>
              <a:cxnLst/>
              <a:rect l="l" t="t" r="r" b="b"/>
              <a:pathLst>
                <a:path w="6081" h="9615" extrusionOk="0">
                  <a:moveTo>
                    <a:pt x="5672" y="0"/>
                  </a:moveTo>
                  <a:cubicBezTo>
                    <a:pt x="5602" y="0"/>
                    <a:pt x="5539" y="28"/>
                    <a:pt x="5511" y="92"/>
                  </a:cubicBezTo>
                  <a:cubicBezTo>
                    <a:pt x="3531" y="3124"/>
                    <a:pt x="1751" y="6032"/>
                    <a:pt x="72" y="9165"/>
                  </a:cubicBezTo>
                  <a:cubicBezTo>
                    <a:pt x="1" y="9396"/>
                    <a:pt x="195" y="9614"/>
                    <a:pt x="385" y="9614"/>
                  </a:cubicBezTo>
                  <a:cubicBezTo>
                    <a:pt x="463" y="9614"/>
                    <a:pt x="540" y="9578"/>
                    <a:pt x="598" y="9490"/>
                  </a:cubicBezTo>
                  <a:cubicBezTo>
                    <a:pt x="2177" y="6358"/>
                    <a:pt x="3932" y="3325"/>
                    <a:pt x="5937" y="393"/>
                  </a:cubicBezTo>
                  <a:cubicBezTo>
                    <a:pt x="6080" y="177"/>
                    <a:pt x="5851" y="0"/>
                    <a:pt x="567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108;p42">
              <a:extLst>
                <a:ext uri="{FF2B5EF4-FFF2-40B4-BE49-F238E27FC236}">
                  <a16:creationId xmlns:a16="http://schemas.microsoft.com/office/drawing/2014/main" id="{806F6C6A-949A-4199-A65B-573538C57B62}"/>
                </a:ext>
              </a:extLst>
            </p:cNvPr>
            <p:cNvSpPr/>
            <p:nvPr/>
          </p:nvSpPr>
          <p:spPr>
            <a:xfrm>
              <a:off x="10208175" y="1082050"/>
              <a:ext cx="138475" cy="216800"/>
            </a:xfrm>
            <a:custGeom>
              <a:avLst/>
              <a:gdLst/>
              <a:ahLst/>
              <a:cxnLst/>
              <a:rect l="l" t="t" r="r" b="b"/>
              <a:pathLst>
                <a:path w="5539" h="8672" extrusionOk="0">
                  <a:moveTo>
                    <a:pt x="5539" y="0"/>
                  </a:moveTo>
                  <a:lnTo>
                    <a:pt x="0" y="8672"/>
                  </a:lnTo>
                  <a:cubicBezTo>
                    <a:pt x="1980" y="5840"/>
                    <a:pt x="3760" y="2933"/>
                    <a:pt x="5539" y="0"/>
                  </a:cubicBez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109;p42">
              <a:extLst>
                <a:ext uri="{FF2B5EF4-FFF2-40B4-BE49-F238E27FC236}">
                  <a16:creationId xmlns:a16="http://schemas.microsoft.com/office/drawing/2014/main" id="{54E13D0C-6552-427D-BD33-E093A32BAD68}"/>
                </a:ext>
              </a:extLst>
            </p:cNvPr>
            <p:cNvSpPr/>
            <p:nvPr/>
          </p:nvSpPr>
          <p:spPr>
            <a:xfrm>
              <a:off x="10199025" y="1074750"/>
              <a:ext cx="154450" cy="229800"/>
            </a:xfrm>
            <a:custGeom>
              <a:avLst/>
              <a:gdLst/>
              <a:ahLst/>
              <a:cxnLst/>
              <a:rect l="l" t="t" r="r" b="b"/>
              <a:pathLst>
                <a:path w="6178" h="9192" extrusionOk="0">
                  <a:moveTo>
                    <a:pt x="5787" y="0"/>
                  </a:moveTo>
                  <a:cubicBezTo>
                    <a:pt x="5711" y="0"/>
                    <a:pt x="5636" y="28"/>
                    <a:pt x="5579" y="92"/>
                  </a:cubicBezTo>
                  <a:cubicBezTo>
                    <a:pt x="3900" y="3099"/>
                    <a:pt x="2020" y="5931"/>
                    <a:pt x="141" y="8864"/>
                  </a:cubicBezTo>
                  <a:cubicBezTo>
                    <a:pt x="1" y="9003"/>
                    <a:pt x="214" y="9191"/>
                    <a:pt x="390" y="9191"/>
                  </a:cubicBezTo>
                  <a:cubicBezTo>
                    <a:pt x="466" y="9191"/>
                    <a:pt x="536" y="9156"/>
                    <a:pt x="567" y="9064"/>
                  </a:cubicBezTo>
                  <a:cubicBezTo>
                    <a:pt x="2547" y="6232"/>
                    <a:pt x="4326" y="3325"/>
                    <a:pt x="6105" y="392"/>
                  </a:cubicBezTo>
                  <a:cubicBezTo>
                    <a:pt x="6177" y="177"/>
                    <a:pt x="5979" y="0"/>
                    <a:pt x="578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110;p42">
              <a:extLst>
                <a:ext uri="{FF2B5EF4-FFF2-40B4-BE49-F238E27FC236}">
                  <a16:creationId xmlns:a16="http://schemas.microsoft.com/office/drawing/2014/main" id="{4818BD4B-2C1C-4063-BE34-FBE9045628CD}"/>
                </a:ext>
              </a:extLst>
            </p:cNvPr>
            <p:cNvSpPr/>
            <p:nvPr/>
          </p:nvSpPr>
          <p:spPr>
            <a:xfrm>
              <a:off x="10249525" y="1105225"/>
              <a:ext cx="130975" cy="211800"/>
            </a:xfrm>
            <a:custGeom>
              <a:avLst/>
              <a:gdLst/>
              <a:ahLst/>
              <a:cxnLst/>
              <a:rect l="l" t="t" r="r" b="b"/>
              <a:pathLst>
                <a:path w="5239" h="8472" extrusionOk="0">
                  <a:moveTo>
                    <a:pt x="5238" y="1"/>
                  </a:moveTo>
                  <a:lnTo>
                    <a:pt x="1466" y="6101"/>
                  </a:lnTo>
                  <a:lnTo>
                    <a:pt x="1466" y="6101"/>
                  </a:lnTo>
                  <a:cubicBezTo>
                    <a:pt x="2796" y="4100"/>
                    <a:pt x="4064" y="2088"/>
                    <a:pt x="5238" y="1"/>
                  </a:cubicBezTo>
                  <a:close/>
                  <a:moveTo>
                    <a:pt x="1466" y="6101"/>
                  </a:moveTo>
                  <a:cubicBezTo>
                    <a:pt x="1263" y="6407"/>
                    <a:pt x="1058" y="6713"/>
                    <a:pt x="852" y="7018"/>
                  </a:cubicBezTo>
                  <a:cubicBezTo>
                    <a:pt x="527" y="7519"/>
                    <a:pt x="226" y="7945"/>
                    <a:pt x="0" y="8472"/>
                  </a:cubicBezTo>
                  <a:lnTo>
                    <a:pt x="1466" y="6101"/>
                  </a:ln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111;p42">
              <a:extLst>
                <a:ext uri="{FF2B5EF4-FFF2-40B4-BE49-F238E27FC236}">
                  <a16:creationId xmlns:a16="http://schemas.microsoft.com/office/drawing/2014/main" id="{4D18137D-579E-4359-8B70-966B233CBCA0}"/>
                </a:ext>
              </a:extLst>
            </p:cNvPr>
            <p:cNvSpPr/>
            <p:nvPr/>
          </p:nvSpPr>
          <p:spPr>
            <a:xfrm>
              <a:off x="10241025" y="1099025"/>
              <a:ext cx="147775" cy="223975"/>
            </a:xfrm>
            <a:custGeom>
              <a:avLst/>
              <a:gdLst/>
              <a:ahLst/>
              <a:cxnLst/>
              <a:rect l="l" t="t" r="r" b="b"/>
              <a:pathLst>
                <a:path w="5911" h="8959" extrusionOk="0">
                  <a:moveTo>
                    <a:pt x="5617" y="1"/>
                  </a:moveTo>
                  <a:cubicBezTo>
                    <a:pt x="5529" y="1"/>
                    <a:pt x="5430" y="45"/>
                    <a:pt x="5353" y="148"/>
                  </a:cubicBezTo>
                  <a:cubicBezTo>
                    <a:pt x="4526" y="1627"/>
                    <a:pt x="3699" y="2980"/>
                    <a:pt x="2746" y="4434"/>
                  </a:cubicBezTo>
                  <a:cubicBezTo>
                    <a:pt x="2345" y="5161"/>
                    <a:pt x="1919" y="5787"/>
                    <a:pt x="1393" y="6514"/>
                  </a:cubicBezTo>
                  <a:cubicBezTo>
                    <a:pt x="967" y="7141"/>
                    <a:pt x="466" y="7893"/>
                    <a:pt x="140" y="8620"/>
                  </a:cubicBezTo>
                  <a:cubicBezTo>
                    <a:pt x="1" y="8759"/>
                    <a:pt x="151" y="8958"/>
                    <a:pt x="332" y="8958"/>
                  </a:cubicBezTo>
                  <a:cubicBezTo>
                    <a:pt x="411" y="8958"/>
                    <a:pt x="497" y="8920"/>
                    <a:pt x="566" y="8820"/>
                  </a:cubicBezTo>
                  <a:cubicBezTo>
                    <a:pt x="967" y="8093"/>
                    <a:pt x="1393" y="7467"/>
                    <a:pt x="1919" y="6740"/>
                  </a:cubicBezTo>
                  <a:cubicBezTo>
                    <a:pt x="2345" y="6113"/>
                    <a:pt x="2746" y="5386"/>
                    <a:pt x="3273" y="4760"/>
                  </a:cubicBezTo>
                  <a:cubicBezTo>
                    <a:pt x="4100" y="3281"/>
                    <a:pt x="4952" y="1828"/>
                    <a:pt x="5779" y="374"/>
                  </a:cubicBezTo>
                  <a:cubicBezTo>
                    <a:pt x="5910" y="160"/>
                    <a:pt x="5783" y="1"/>
                    <a:pt x="561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112;p42">
              <a:extLst>
                <a:ext uri="{FF2B5EF4-FFF2-40B4-BE49-F238E27FC236}">
                  <a16:creationId xmlns:a16="http://schemas.microsoft.com/office/drawing/2014/main" id="{033560CA-29AA-4E11-9F79-1BF60B612F9E}"/>
                </a:ext>
              </a:extLst>
            </p:cNvPr>
            <p:cNvSpPr/>
            <p:nvPr/>
          </p:nvSpPr>
          <p:spPr>
            <a:xfrm>
              <a:off x="10289000" y="1142200"/>
              <a:ext cx="125325" cy="190500"/>
            </a:xfrm>
            <a:custGeom>
              <a:avLst/>
              <a:gdLst/>
              <a:ahLst/>
              <a:cxnLst/>
              <a:rect l="l" t="t" r="r" b="b"/>
              <a:pathLst>
                <a:path w="5013" h="7620" extrusionOk="0">
                  <a:moveTo>
                    <a:pt x="5013" y="0"/>
                  </a:moveTo>
                  <a:lnTo>
                    <a:pt x="0" y="7619"/>
                  </a:lnTo>
                  <a:cubicBezTo>
                    <a:pt x="1780" y="5113"/>
                    <a:pt x="3434" y="2607"/>
                    <a:pt x="5013" y="0"/>
                  </a:cubicBez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113;p42">
              <a:extLst>
                <a:ext uri="{FF2B5EF4-FFF2-40B4-BE49-F238E27FC236}">
                  <a16:creationId xmlns:a16="http://schemas.microsoft.com/office/drawing/2014/main" id="{72342776-C8C5-47B9-AAE2-B4B3D2DCB27A}"/>
                </a:ext>
              </a:extLst>
            </p:cNvPr>
            <p:cNvSpPr/>
            <p:nvPr/>
          </p:nvSpPr>
          <p:spPr>
            <a:xfrm>
              <a:off x="10279925" y="1135550"/>
              <a:ext cx="143025" cy="201675"/>
            </a:xfrm>
            <a:custGeom>
              <a:avLst/>
              <a:gdLst/>
              <a:ahLst/>
              <a:cxnLst/>
              <a:rect l="l" t="t" r="r" b="b"/>
              <a:pathLst>
                <a:path w="5721" h="8067" extrusionOk="0">
                  <a:moveTo>
                    <a:pt x="5437" y="0"/>
                  </a:moveTo>
                  <a:cubicBezTo>
                    <a:pt x="5348" y="0"/>
                    <a:pt x="5247" y="49"/>
                    <a:pt x="5175" y="166"/>
                  </a:cubicBezTo>
                  <a:cubicBezTo>
                    <a:pt x="3596" y="2773"/>
                    <a:pt x="1917" y="5279"/>
                    <a:pt x="163" y="7685"/>
                  </a:cubicBezTo>
                  <a:cubicBezTo>
                    <a:pt x="0" y="7902"/>
                    <a:pt x="176" y="8066"/>
                    <a:pt x="362" y="8066"/>
                  </a:cubicBezTo>
                  <a:cubicBezTo>
                    <a:pt x="434" y="8066"/>
                    <a:pt x="508" y="8042"/>
                    <a:pt x="564" y="7986"/>
                  </a:cubicBezTo>
                  <a:cubicBezTo>
                    <a:pt x="2343" y="5580"/>
                    <a:pt x="4022" y="2973"/>
                    <a:pt x="5576" y="367"/>
                  </a:cubicBezTo>
                  <a:cubicBezTo>
                    <a:pt x="5721" y="157"/>
                    <a:pt x="5597" y="0"/>
                    <a:pt x="543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114;p42">
              <a:extLst>
                <a:ext uri="{FF2B5EF4-FFF2-40B4-BE49-F238E27FC236}">
                  <a16:creationId xmlns:a16="http://schemas.microsoft.com/office/drawing/2014/main" id="{F14B38A3-83D8-4395-9AAE-CF1404EB9094}"/>
                </a:ext>
              </a:extLst>
            </p:cNvPr>
            <p:cNvSpPr/>
            <p:nvPr/>
          </p:nvSpPr>
          <p:spPr>
            <a:xfrm>
              <a:off x="10377975" y="1199200"/>
              <a:ext cx="49525" cy="68325"/>
            </a:xfrm>
            <a:custGeom>
              <a:avLst/>
              <a:gdLst/>
              <a:ahLst/>
              <a:cxnLst/>
              <a:rect l="l" t="t" r="r" b="b"/>
              <a:pathLst>
                <a:path w="1981" h="2733" extrusionOk="0">
                  <a:moveTo>
                    <a:pt x="1980" y="1"/>
                  </a:moveTo>
                  <a:lnTo>
                    <a:pt x="0" y="2733"/>
                  </a:lnTo>
                  <a:cubicBezTo>
                    <a:pt x="627" y="1881"/>
                    <a:pt x="1353" y="953"/>
                    <a:pt x="1980" y="1"/>
                  </a:cubicBez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115;p42">
              <a:extLst>
                <a:ext uri="{FF2B5EF4-FFF2-40B4-BE49-F238E27FC236}">
                  <a16:creationId xmlns:a16="http://schemas.microsoft.com/office/drawing/2014/main" id="{47243D6C-BA19-431D-8117-7E79F8162081}"/>
                </a:ext>
              </a:extLst>
            </p:cNvPr>
            <p:cNvSpPr/>
            <p:nvPr/>
          </p:nvSpPr>
          <p:spPr>
            <a:xfrm>
              <a:off x="10369825" y="1193550"/>
              <a:ext cx="66175" cy="80875"/>
            </a:xfrm>
            <a:custGeom>
              <a:avLst/>
              <a:gdLst/>
              <a:ahLst/>
              <a:cxnLst/>
              <a:rect l="l" t="t" r="r" b="b"/>
              <a:pathLst>
                <a:path w="2647" h="3235" extrusionOk="0">
                  <a:moveTo>
                    <a:pt x="2311" y="0"/>
                  </a:moveTo>
                  <a:cubicBezTo>
                    <a:pt x="2232" y="0"/>
                    <a:pt x="2148" y="36"/>
                    <a:pt x="2080" y="127"/>
                  </a:cubicBezTo>
                  <a:cubicBezTo>
                    <a:pt x="1454" y="1079"/>
                    <a:pt x="827" y="1906"/>
                    <a:pt x="101" y="2859"/>
                  </a:cubicBezTo>
                  <a:cubicBezTo>
                    <a:pt x="0" y="2959"/>
                    <a:pt x="0" y="3059"/>
                    <a:pt x="101" y="3159"/>
                  </a:cubicBezTo>
                  <a:cubicBezTo>
                    <a:pt x="151" y="3209"/>
                    <a:pt x="232" y="3235"/>
                    <a:pt x="301" y="3235"/>
                  </a:cubicBezTo>
                  <a:cubicBezTo>
                    <a:pt x="370" y="3235"/>
                    <a:pt x="426" y="3209"/>
                    <a:pt x="426" y="3159"/>
                  </a:cubicBezTo>
                  <a:cubicBezTo>
                    <a:pt x="1153" y="2332"/>
                    <a:pt x="1880" y="1280"/>
                    <a:pt x="2507" y="352"/>
                  </a:cubicBezTo>
                  <a:cubicBezTo>
                    <a:pt x="2647" y="195"/>
                    <a:pt x="2493" y="0"/>
                    <a:pt x="231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116;p42">
              <a:extLst>
                <a:ext uri="{FF2B5EF4-FFF2-40B4-BE49-F238E27FC236}">
                  <a16:creationId xmlns:a16="http://schemas.microsoft.com/office/drawing/2014/main" id="{D85295DE-C54A-4D7F-B6EB-8733156EDC05}"/>
                </a:ext>
              </a:extLst>
            </p:cNvPr>
            <p:cNvSpPr/>
            <p:nvPr/>
          </p:nvSpPr>
          <p:spPr>
            <a:xfrm>
              <a:off x="10202525" y="1050725"/>
              <a:ext cx="13175" cy="28825"/>
            </a:xfrm>
            <a:custGeom>
              <a:avLst/>
              <a:gdLst/>
              <a:ahLst/>
              <a:cxnLst/>
              <a:rect l="l" t="t" r="r" b="b"/>
              <a:pathLst>
                <a:path w="527" h="1153" extrusionOk="0">
                  <a:moveTo>
                    <a:pt x="527" y="0"/>
                  </a:moveTo>
                  <a:lnTo>
                    <a:pt x="527" y="0"/>
                  </a:lnTo>
                  <a:cubicBezTo>
                    <a:pt x="494" y="69"/>
                    <a:pt x="465" y="135"/>
                    <a:pt x="436" y="198"/>
                  </a:cubicBezTo>
                  <a:lnTo>
                    <a:pt x="436" y="198"/>
                  </a:lnTo>
                  <a:lnTo>
                    <a:pt x="527" y="0"/>
                  </a:lnTo>
                  <a:close/>
                  <a:moveTo>
                    <a:pt x="436" y="198"/>
                  </a:moveTo>
                  <a:lnTo>
                    <a:pt x="1" y="1153"/>
                  </a:lnTo>
                  <a:cubicBezTo>
                    <a:pt x="190" y="796"/>
                    <a:pt x="291" y="527"/>
                    <a:pt x="436" y="198"/>
                  </a:cubicBez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117;p42">
              <a:extLst>
                <a:ext uri="{FF2B5EF4-FFF2-40B4-BE49-F238E27FC236}">
                  <a16:creationId xmlns:a16="http://schemas.microsoft.com/office/drawing/2014/main" id="{E59190C8-E7A5-430D-BB8E-951BEF8BA308}"/>
                </a:ext>
              </a:extLst>
            </p:cNvPr>
            <p:cNvSpPr/>
            <p:nvPr/>
          </p:nvSpPr>
          <p:spPr>
            <a:xfrm>
              <a:off x="10195000" y="1045700"/>
              <a:ext cx="28850" cy="38875"/>
            </a:xfrm>
            <a:custGeom>
              <a:avLst/>
              <a:gdLst/>
              <a:ahLst/>
              <a:cxnLst/>
              <a:rect l="l" t="t" r="r" b="b"/>
              <a:pathLst>
                <a:path w="1154" h="1555" extrusionOk="0">
                  <a:moveTo>
                    <a:pt x="928" y="1"/>
                  </a:moveTo>
                  <a:cubicBezTo>
                    <a:pt x="828" y="1"/>
                    <a:pt x="728" y="1"/>
                    <a:pt x="627" y="101"/>
                  </a:cubicBezTo>
                  <a:cubicBezTo>
                    <a:pt x="427" y="502"/>
                    <a:pt x="201" y="828"/>
                    <a:pt x="101" y="1128"/>
                  </a:cubicBezTo>
                  <a:cubicBezTo>
                    <a:pt x="1" y="1254"/>
                    <a:pt x="1" y="1454"/>
                    <a:pt x="101" y="1554"/>
                  </a:cubicBezTo>
                  <a:cubicBezTo>
                    <a:pt x="302" y="1554"/>
                    <a:pt x="427" y="1554"/>
                    <a:pt x="527" y="1454"/>
                  </a:cubicBezTo>
                  <a:cubicBezTo>
                    <a:pt x="728" y="1028"/>
                    <a:pt x="928" y="727"/>
                    <a:pt x="1053" y="402"/>
                  </a:cubicBezTo>
                  <a:cubicBezTo>
                    <a:pt x="1154" y="301"/>
                    <a:pt x="1154" y="101"/>
                    <a:pt x="92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118;p42">
              <a:extLst>
                <a:ext uri="{FF2B5EF4-FFF2-40B4-BE49-F238E27FC236}">
                  <a16:creationId xmlns:a16="http://schemas.microsoft.com/office/drawing/2014/main" id="{5189644C-AB81-447D-9BDD-3A87A1F03369}"/>
                </a:ext>
              </a:extLst>
            </p:cNvPr>
            <p:cNvSpPr/>
            <p:nvPr/>
          </p:nvSpPr>
          <p:spPr>
            <a:xfrm>
              <a:off x="10098525" y="1136550"/>
              <a:ext cx="20700" cy="39500"/>
            </a:xfrm>
            <a:custGeom>
              <a:avLst/>
              <a:gdLst/>
              <a:ahLst/>
              <a:cxnLst/>
              <a:rect l="l" t="t" r="r" b="b"/>
              <a:pathLst>
                <a:path w="828" h="1580" extrusionOk="0">
                  <a:moveTo>
                    <a:pt x="827" y="1"/>
                  </a:moveTo>
                  <a:lnTo>
                    <a:pt x="0" y="1580"/>
                  </a:lnTo>
                  <a:cubicBezTo>
                    <a:pt x="301" y="1053"/>
                    <a:pt x="627" y="527"/>
                    <a:pt x="827" y="1"/>
                  </a:cubicBez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119;p42">
              <a:extLst>
                <a:ext uri="{FF2B5EF4-FFF2-40B4-BE49-F238E27FC236}">
                  <a16:creationId xmlns:a16="http://schemas.microsoft.com/office/drawing/2014/main" id="{0544CC5D-8603-4B3F-AD14-87269BC49B05}"/>
                </a:ext>
              </a:extLst>
            </p:cNvPr>
            <p:cNvSpPr/>
            <p:nvPr/>
          </p:nvSpPr>
          <p:spPr>
            <a:xfrm>
              <a:off x="10090375" y="1129675"/>
              <a:ext cx="36975" cy="52425"/>
            </a:xfrm>
            <a:custGeom>
              <a:avLst/>
              <a:gdLst/>
              <a:ahLst/>
              <a:cxnLst/>
              <a:rect l="l" t="t" r="r" b="b"/>
              <a:pathLst>
                <a:path w="1479" h="2097" extrusionOk="0">
                  <a:moveTo>
                    <a:pt x="1116" y="0"/>
                  </a:moveTo>
                  <a:cubicBezTo>
                    <a:pt x="1053" y="0"/>
                    <a:pt x="1003" y="25"/>
                    <a:pt x="953" y="75"/>
                  </a:cubicBezTo>
                  <a:cubicBezTo>
                    <a:pt x="627" y="602"/>
                    <a:pt x="426" y="1228"/>
                    <a:pt x="101" y="1754"/>
                  </a:cubicBezTo>
                  <a:cubicBezTo>
                    <a:pt x="0" y="1855"/>
                    <a:pt x="101" y="1955"/>
                    <a:pt x="226" y="2055"/>
                  </a:cubicBezTo>
                  <a:cubicBezTo>
                    <a:pt x="255" y="2085"/>
                    <a:pt x="285" y="2097"/>
                    <a:pt x="314" y="2097"/>
                  </a:cubicBezTo>
                  <a:cubicBezTo>
                    <a:pt x="385" y="2097"/>
                    <a:pt x="456" y="2026"/>
                    <a:pt x="527" y="1955"/>
                  </a:cubicBezTo>
                  <a:cubicBezTo>
                    <a:pt x="852" y="1429"/>
                    <a:pt x="1153" y="902"/>
                    <a:pt x="1479" y="401"/>
                  </a:cubicBezTo>
                  <a:cubicBezTo>
                    <a:pt x="1479" y="276"/>
                    <a:pt x="1479" y="75"/>
                    <a:pt x="1354" y="75"/>
                  </a:cubicBezTo>
                  <a:cubicBezTo>
                    <a:pt x="1253" y="25"/>
                    <a:pt x="1178" y="0"/>
                    <a:pt x="11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120;p42">
              <a:extLst>
                <a:ext uri="{FF2B5EF4-FFF2-40B4-BE49-F238E27FC236}">
                  <a16:creationId xmlns:a16="http://schemas.microsoft.com/office/drawing/2014/main" id="{9FCE47DD-2E78-4246-BC77-A3D1847D5792}"/>
                </a:ext>
              </a:extLst>
            </p:cNvPr>
            <p:cNvSpPr/>
            <p:nvPr/>
          </p:nvSpPr>
          <p:spPr>
            <a:xfrm>
              <a:off x="10278350" y="1100225"/>
              <a:ext cx="28825" cy="55150"/>
            </a:xfrm>
            <a:custGeom>
              <a:avLst/>
              <a:gdLst/>
              <a:ahLst/>
              <a:cxnLst/>
              <a:rect l="l" t="t" r="r" b="b"/>
              <a:pathLst>
                <a:path w="1153" h="2206" extrusionOk="0">
                  <a:moveTo>
                    <a:pt x="1153" y="0"/>
                  </a:moveTo>
                  <a:lnTo>
                    <a:pt x="1153" y="0"/>
                  </a:lnTo>
                  <a:cubicBezTo>
                    <a:pt x="905" y="424"/>
                    <a:pt x="699" y="847"/>
                    <a:pt x="486" y="1276"/>
                  </a:cubicBezTo>
                  <a:lnTo>
                    <a:pt x="486" y="1276"/>
                  </a:lnTo>
                  <a:lnTo>
                    <a:pt x="1153" y="0"/>
                  </a:lnTo>
                  <a:close/>
                  <a:moveTo>
                    <a:pt x="486" y="1276"/>
                  </a:moveTo>
                  <a:lnTo>
                    <a:pt x="0" y="2206"/>
                  </a:lnTo>
                  <a:cubicBezTo>
                    <a:pt x="178" y="1892"/>
                    <a:pt x="334" y="1582"/>
                    <a:pt x="486" y="1276"/>
                  </a:cubicBez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121;p42">
              <a:extLst>
                <a:ext uri="{FF2B5EF4-FFF2-40B4-BE49-F238E27FC236}">
                  <a16:creationId xmlns:a16="http://schemas.microsoft.com/office/drawing/2014/main" id="{CA1F85EC-15D6-4228-B521-8EFC48CF3051}"/>
                </a:ext>
              </a:extLst>
            </p:cNvPr>
            <p:cNvSpPr/>
            <p:nvPr/>
          </p:nvSpPr>
          <p:spPr>
            <a:xfrm>
              <a:off x="10269825" y="1093700"/>
              <a:ext cx="46050" cy="67350"/>
            </a:xfrm>
            <a:custGeom>
              <a:avLst/>
              <a:gdLst/>
              <a:ahLst/>
              <a:cxnLst/>
              <a:rect l="l" t="t" r="r" b="b"/>
              <a:pathLst>
                <a:path w="1842" h="2694" extrusionOk="0">
                  <a:moveTo>
                    <a:pt x="1503" y="1"/>
                  </a:moveTo>
                  <a:cubicBezTo>
                    <a:pt x="1415" y="1"/>
                    <a:pt x="1328" y="48"/>
                    <a:pt x="1294" y="161"/>
                  </a:cubicBezTo>
                  <a:cubicBezTo>
                    <a:pt x="867" y="888"/>
                    <a:pt x="441" y="1614"/>
                    <a:pt x="141" y="2341"/>
                  </a:cubicBezTo>
                  <a:cubicBezTo>
                    <a:pt x="0" y="2499"/>
                    <a:pt x="154" y="2693"/>
                    <a:pt x="337" y="2693"/>
                  </a:cubicBezTo>
                  <a:cubicBezTo>
                    <a:pt x="415" y="2693"/>
                    <a:pt x="499" y="2657"/>
                    <a:pt x="567" y="2567"/>
                  </a:cubicBezTo>
                  <a:cubicBezTo>
                    <a:pt x="968" y="1840"/>
                    <a:pt x="1294" y="1088"/>
                    <a:pt x="1695" y="361"/>
                  </a:cubicBezTo>
                  <a:cubicBezTo>
                    <a:pt x="1842" y="165"/>
                    <a:pt x="1669" y="1"/>
                    <a:pt x="150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122;p42">
              <a:extLst>
                <a:ext uri="{FF2B5EF4-FFF2-40B4-BE49-F238E27FC236}">
                  <a16:creationId xmlns:a16="http://schemas.microsoft.com/office/drawing/2014/main" id="{B64BC3AC-BB33-44EE-BD1B-6951A0C92125}"/>
                </a:ext>
              </a:extLst>
            </p:cNvPr>
            <p:cNvSpPr/>
            <p:nvPr/>
          </p:nvSpPr>
          <p:spPr>
            <a:xfrm>
              <a:off x="10346625" y="1191700"/>
              <a:ext cx="7550" cy="15675"/>
            </a:xfrm>
            <a:custGeom>
              <a:avLst/>
              <a:gdLst/>
              <a:ahLst/>
              <a:cxnLst/>
              <a:rect l="l" t="t" r="r" b="b"/>
              <a:pathLst>
                <a:path w="302" h="627" extrusionOk="0">
                  <a:moveTo>
                    <a:pt x="302" y="0"/>
                  </a:moveTo>
                  <a:lnTo>
                    <a:pt x="302" y="0"/>
                  </a:lnTo>
                  <a:cubicBezTo>
                    <a:pt x="252" y="100"/>
                    <a:pt x="201" y="207"/>
                    <a:pt x="151" y="314"/>
                  </a:cubicBezTo>
                  <a:lnTo>
                    <a:pt x="302" y="0"/>
                  </a:lnTo>
                  <a:close/>
                  <a:moveTo>
                    <a:pt x="151" y="314"/>
                  </a:moveTo>
                  <a:lnTo>
                    <a:pt x="1" y="627"/>
                  </a:lnTo>
                  <a:cubicBezTo>
                    <a:pt x="51" y="527"/>
                    <a:pt x="101" y="420"/>
                    <a:pt x="151" y="314"/>
                  </a:cubicBez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123;p42">
              <a:extLst>
                <a:ext uri="{FF2B5EF4-FFF2-40B4-BE49-F238E27FC236}">
                  <a16:creationId xmlns:a16="http://schemas.microsoft.com/office/drawing/2014/main" id="{7E5A044A-8E2D-4A21-9F1D-62E4573C0BCB}"/>
                </a:ext>
              </a:extLst>
            </p:cNvPr>
            <p:cNvSpPr/>
            <p:nvPr/>
          </p:nvSpPr>
          <p:spPr>
            <a:xfrm>
              <a:off x="10338500" y="1184575"/>
              <a:ext cx="23825" cy="30325"/>
            </a:xfrm>
            <a:custGeom>
              <a:avLst/>
              <a:gdLst/>
              <a:ahLst/>
              <a:cxnLst/>
              <a:rect l="l" t="t" r="r" b="b"/>
              <a:pathLst>
                <a:path w="953" h="1213" extrusionOk="0">
                  <a:moveTo>
                    <a:pt x="617" y="1"/>
                  </a:moveTo>
                  <a:cubicBezTo>
                    <a:pt x="541" y="1"/>
                    <a:pt x="484" y="56"/>
                    <a:pt x="426" y="185"/>
                  </a:cubicBezTo>
                  <a:cubicBezTo>
                    <a:pt x="326" y="385"/>
                    <a:pt x="201" y="586"/>
                    <a:pt x="0" y="812"/>
                  </a:cubicBezTo>
                  <a:cubicBezTo>
                    <a:pt x="0" y="912"/>
                    <a:pt x="0" y="1112"/>
                    <a:pt x="100" y="1213"/>
                  </a:cubicBezTo>
                  <a:cubicBezTo>
                    <a:pt x="201" y="1213"/>
                    <a:pt x="426" y="1213"/>
                    <a:pt x="526" y="1112"/>
                  </a:cubicBezTo>
                  <a:cubicBezTo>
                    <a:pt x="627" y="812"/>
                    <a:pt x="727" y="586"/>
                    <a:pt x="827" y="385"/>
                  </a:cubicBezTo>
                  <a:cubicBezTo>
                    <a:pt x="953" y="285"/>
                    <a:pt x="953" y="85"/>
                    <a:pt x="827" y="85"/>
                  </a:cubicBezTo>
                  <a:cubicBezTo>
                    <a:pt x="742" y="31"/>
                    <a:pt x="674" y="1"/>
                    <a:pt x="61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5" name="Picture 54">
            <a:extLst>
              <a:ext uri="{FF2B5EF4-FFF2-40B4-BE49-F238E27FC236}">
                <a16:creationId xmlns:a16="http://schemas.microsoft.com/office/drawing/2014/main" id="{EBEE8FB2-EF49-4BFD-8362-FA0535B4F299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9" y="476353"/>
            <a:ext cx="3517003" cy="42250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460343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30"/>
          <p:cNvSpPr txBox="1">
            <a:spLocks noGrp="1"/>
          </p:cNvSpPr>
          <p:nvPr>
            <p:ph type="ctrTitle"/>
          </p:nvPr>
        </p:nvSpPr>
        <p:spPr>
          <a:xfrm>
            <a:off x="2492100" y="2123475"/>
            <a:ext cx="4159800" cy="1124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SECTION</a:t>
            </a:r>
            <a:endParaRPr/>
          </a:p>
        </p:txBody>
      </p:sp>
      <p:sp>
        <p:nvSpPr>
          <p:cNvPr id="568" name="Google Shape;568;p30"/>
          <p:cNvSpPr txBox="1">
            <a:spLocks noGrp="1"/>
          </p:cNvSpPr>
          <p:nvPr>
            <p:ph type="subTitle" idx="1"/>
          </p:nvPr>
        </p:nvSpPr>
        <p:spPr>
          <a:xfrm>
            <a:off x="2492100" y="3323814"/>
            <a:ext cx="4159800" cy="336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USER</a:t>
            </a:r>
            <a:r>
              <a:rPr lang="ar-EG" dirty="0"/>
              <a:t> </a:t>
            </a:r>
            <a:r>
              <a:rPr lang="en" dirty="0"/>
              <a:t>INTERFACSE</a:t>
            </a:r>
            <a:endParaRPr lang="en-US" dirty="0"/>
          </a:p>
        </p:txBody>
      </p:sp>
      <p:sp>
        <p:nvSpPr>
          <p:cNvPr id="569" name="Google Shape;569;p30"/>
          <p:cNvSpPr txBox="1">
            <a:spLocks noGrp="1"/>
          </p:cNvSpPr>
          <p:nvPr>
            <p:ph type="title" idx="2"/>
          </p:nvPr>
        </p:nvSpPr>
        <p:spPr>
          <a:xfrm>
            <a:off x="2492100" y="1483386"/>
            <a:ext cx="4159800" cy="704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ar-EG" dirty="0"/>
              <a:t>3</a:t>
            </a:r>
            <a:endParaRPr dirty="0"/>
          </a:p>
        </p:txBody>
      </p:sp>
      <p:sp>
        <p:nvSpPr>
          <p:cNvPr id="570" name="Google Shape;570;p30"/>
          <p:cNvSpPr/>
          <p:nvPr/>
        </p:nvSpPr>
        <p:spPr>
          <a:xfrm>
            <a:off x="3655800" y="3866701"/>
            <a:ext cx="1832405" cy="244805"/>
          </a:xfrm>
          <a:custGeom>
            <a:avLst/>
            <a:gdLst/>
            <a:ahLst/>
            <a:cxnLst/>
            <a:rect l="l" t="t" r="r" b="b"/>
            <a:pathLst>
              <a:path w="55866" h="7463" extrusionOk="0">
                <a:moveTo>
                  <a:pt x="16082" y="0"/>
                </a:moveTo>
                <a:cubicBezTo>
                  <a:pt x="15991" y="0"/>
                  <a:pt x="15916" y="25"/>
                  <a:pt x="15866" y="75"/>
                </a:cubicBezTo>
                <a:lnTo>
                  <a:pt x="8247" y="6542"/>
                </a:lnTo>
                <a:lnTo>
                  <a:pt x="728" y="75"/>
                </a:lnTo>
                <a:cubicBezTo>
                  <a:pt x="634" y="34"/>
                  <a:pt x="528" y="10"/>
                  <a:pt x="428" y="10"/>
                </a:cubicBezTo>
                <a:cubicBezTo>
                  <a:pt x="287" y="10"/>
                  <a:pt x="160" y="58"/>
                  <a:pt x="101" y="176"/>
                </a:cubicBezTo>
                <a:cubicBezTo>
                  <a:pt x="1" y="276"/>
                  <a:pt x="1" y="602"/>
                  <a:pt x="101" y="702"/>
                </a:cubicBezTo>
                <a:lnTo>
                  <a:pt x="8021" y="7369"/>
                </a:lnTo>
                <a:cubicBezTo>
                  <a:pt x="8084" y="7431"/>
                  <a:pt x="8165" y="7463"/>
                  <a:pt x="8256" y="7463"/>
                </a:cubicBezTo>
                <a:cubicBezTo>
                  <a:pt x="8347" y="7463"/>
                  <a:pt x="8447" y="7431"/>
                  <a:pt x="8547" y="7369"/>
                </a:cubicBezTo>
                <a:lnTo>
                  <a:pt x="16066" y="1003"/>
                </a:lnTo>
                <a:lnTo>
                  <a:pt x="23685" y="7369"/>
                </a:lnTo>
                <a:cubicBezTo>
                  <a:pt x="23748" y="7431"/>
                  <a:pt x="23854" y="7463"/>
                  <a:pt x="23958" y="7463"/>
                </a:cubicBezTo>
                <a:cubicBezTo>
                  <a:pt x="24061" y="7463"/>
                  <a:pt x="24161" y="7431"/>
                  <a:pt x="24212" y="7369"/>
                </a:cubicBezTo>
                <a:lnTo>
                  <a:pt x="31831" y="1003"/>
                </a:lnTo>
                <a:lnTo>
                  <a:pt x="39349" y="7369"/>
                </a:lnTo>
                <a:cubicBezTo>
                  <a:pt x="39462" y="7431"/>
                  <a:pt x="39569" y="7463"/>
                  <a:pt x="39672" y="7463"/>
                </a:cubicBezTo>
                <a:cubicBezTo>
                  <a:pt x="39776" y="7463"/>
                  <a:pt x="39876" y="7431"/>
                  <a:pt x="39976" y="7369"/>
                </a:cubicBezTo>
                <a:lnTo>
                  <a:pt x="47495" y="1003"/>
                </a:lnTo>
                <a:lnTo>
                  <a:pt x="55139" y="7369"/>
                </a:lnTo>
                <a:cubicBezTo>
                  <a:pt x="55225" y="7422"/>
                  <a:pt x="55310" y="7453"/>
                  <a:pt x="55388" y="7453"/>
                </a:cubicBezTo>
                <a:cubicBezTo>
                  <a:pt x="55493" y="7453"/>
                  <a:pt x="55583" y="7398"/>
                  <a:pt x="55640" y="7268"/>
                </a:cubicBezTo>
                <a:cubicBezTo>
                  <a:pt x="55866" y="7168"/>
                  <a:pt x="55866" y="6867"/>
                  <a:pt x="55640" y="6742"/>
                </a:cubicBezTo>
                <a:lnTo>
                  <a:pt x="47821" y="75"/>
                </a:lnTo>
                <a:cubicBezTo>
                  <a:pt x="47720" y="25"/>
                  <a:pt x="47614" y="0"/>
                  <a:pt x="47520" y="0"/>
                </a:cubicBezTo>
                <a:cubicBezTo>
                  <a:pt x="47426" y="0"/>
                  <a:pt x="47345" y="25"/>
                  <a:pt x="47294" y="75"/>
                </a:cubicBezTo>
                <a:lnTo>
                  <a:pt x="39675" y="6542"/>
                </a:lnTo>
                <a:lnTo>
                  <a:pt x="32056" y="75"/>
                </a:lnTo>
                <a:cubicBezTo>
                  <a:pt x="32006" y="25"/>
                  <a:pt x="31925" y="0"/>
                  <a:pt x="31831" y="0"/>
                </a:cubicBezTo>
                <a:cubicBezTo>
                  <a:pt x="31737" y="0"/>
                  <a:pt x="31630" y="25"/>
                  <a:pt x="31530" y="75"/>
                </a:cubicBezTo>
                <a:lnTo>
                  <a:pt x="24011" y="6542"/>
                </a:lnTo>
                <a:lnTo>
                  <a:pt x="16392" y="75"/>
                </a:lnTo>
                <a:cubicBezTo>
                  <a:pt x="16279" y="25"/>
                  <a:pt x="16173" y="0"/>
                  <a:pt x="160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71" name="Google Shape;571;p30"/>
          <p:cNvGrpSpPr/>
          <p:nvPr/>
        </p:nvGrpSpPr>
        <p:grpSpPr>
          <a:xfrm rot="10667963">
            <a:off x="7458206" y="1380526"/>
            <a:ext cx="1385983" cy="2705355"/>
            <a:chOff x="409722" y="228600"/>
            <a:chExt cx="1385931" cy="2705253"/>
          </a:xfrm>
        </p:grpSpPr>
        <p:grpSp>
          <p:nvGrpSpPr>
            <p:cNvPr id="572" name="Google Shape;572;p30"/>
            <p:cNvGrpSpPr/>
            <p:nvPr/>
          </p:nvGrpSpPr>
          <p:grpSpPr>
            <a:xfrm rot="-617154" flipH="1">
              <a:off x="575967" y="402323"/>
              <a:ext cx="1053440" cy="2450002"/>
              <a:chOff x="3817855" y="1437512"/>
              <a:chExt cx="541146" cy="1128254"/>
            </a:xfrm>
          </p:grpSpPr>
          <p:sp>
            <p:nvSpPr>
              <p:cNvPr id="573" name="Google Shape;573;p30"/>
              <p:cNvSpPr/>
              <p:nvPr/>
            </p:nvSpPr>
            <p:spPr>
              <a:xfrm>
                <a:off x="3817855" y="1437512"/>
                <a:ext cx="541146" cy="1128254"/>
              </a:xfrm>
              <a:custGeom>
                <a:avLst/>
                <a:gdLst/>
                <a:ahLst/>
                <a:cxnLst/>
                <a:rect l="l" t="t" r="r" b="b"/>
                <a:pathLst>
                  <a:path w="28598" h="59625" extrusionOk="0">
                    <a:moveTo>
                      <a:pt x="101" y="0"/>
                    </a:moveTo>
                    <a:lnTo>
                      <a:pt x="1" y="426"/>
                    </a:lnTo>
                    <a:cubicBezTo>
                      <a:pt x="16066" y="3359"/>
                      <a:pt x="28197" y="17344"/>
                      <a:pt x="28197" y="34161"/>
                    </a:cubicBezTo>
                    <a:lnTo>
                      <a:pt x="28197" y="34462"/>
                    </a:lnTo>
                    <a:cubicBezTo>
                      <a:pt x="28096" y="44286"/>
                      <a:pt x="23911" y="53058"/>
                      <a:pt x="17219" y="59324"/>
                    </a:cubicBezTo>
                    <a:lnTo>
                      <a:pt x="17545" y="59625"/>
                    </a:lnTo>
                    <a:cubicBezTo>
                      <a:pt x="24212" y="53359"/>
                      <a:pt x="28497" y="44386"/>
                      <a:pt x="28598" y="34462"/>
                    </a:cubicBezTo>
                    <a:lnTo>
                      <a:pt x="28598" y="34161"/>
                    </a:lnTo>
                    <a:cubicBezTo>
                      <a:pt x="28598" y="17143"/>
                      <a:pt x="16292" y="2933"/>
                      <a:pt x="10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" name="Google Shape;574;p30"/>
              <p:cNvSpPr/>
              <p:nvPr/>
            </p:nvSpPr>
            <p:spPr>
              <a:xfrm>
                <a:off x="3985754" y="1615346"/>
                <a:ext cx="39378" cy="29898"/>
              </a:xfrm>
              <a:custGeom>
                <a:avLst/>
                <a:gdLst/>
                <a:ahLst/>
                <a:cxnLst/>
                <a:rect l="l" t="t" r="r" b="b"/>
                <a:pathLst>
                  <a:path w="2081" h="1580" extrusionOk="0">
                    <a:moveTo>
                      <a:pt x="1053" y="1"/>
                    </a:moveTo>
                    <a:cubicBezTo>
                      <a:pt x="0" y="1"/>
                      <a:pt x="0" y="1580"/>
                      <a:pt x="1053" y="1580"/>
                    </a:cubicBezTo>
                    <a:cubicBezTo>
                      <a:pt x="2080" y="1580"/>
                      <a:pt x="2080" y="1"/>
                      <a:pt x="10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75" name="Google Shape;575;p30"/>
            <p:cNvSpPr/>
            <p:nvPr/>
          </p:nvSpPr>
          <p:spPr>
            <a:xfrm>
              <a:off x="1419225" y="228600"/>
              <a:ext cx="142800" cy="142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6" name="Google Shape;576;p30"/>
          <p:cNvGrpSpPr/>
          <p:nvPr/>
        </p:nvGrpSpPr>
        <p:grpSpPr>
          <a:xfrm rot="-230834">
            <a:off x="262018" y="1063686"/>
            <a:ext cx="1386005" cy="2705399"/>
            <a:chOff x="409722" y="228600"/>
            <a:chExt cx="1385931" cy="2705253"/>
          </a:xfrm>
        </p:grpSpPr>
        <p:grpSp>
          <p:nvGrpSpPr>
            <p:cNvPr id="577" name="Google Shape;577;p30"/>
            <p:cNvGrpSpPr/>
            <p:nvPr/>
          </p:nvGrpSpPr>
          <p:grpSpPr>
            <a:xfrm rot="-617154" flipH="1">
              <a:off x="575967" y="402323"/>
              <a:ext cx="1053440" cy="2450002"/>
              <a:chOff x="3817855" y="1437512"/>
              <a:chExt cx="541146" cy="1128254"/>
            </a:xfrm>
          </p:grpSpPr>
          <p:sp>
            <p:nvSpPr>
              <p:cNvPr id="578" name="Google Shape;578;p30"/>
              <p:cNvSpPr/>
              <p:nvPr/>
            </p:nvSpPr>
            <p:spPr>
              <a:xfrm>
                <a:off x="3817855" y="1437512"/>
                <a:ext cx="541146" cy="1128254"/>
              </a:xfrm>
              <a:custGeom>
                <a:avLst/>
                <a:gdLst/>
                <a:ahLst/>
                <a:cxnLst/>
                <a:rect l="l" t="t" r="r" b="b"/>
                <a:pathLst>
                  <a:path w="28598" h="59625" extrusionOk="0">
                    <a:moveTo>
                      <a:pt x="101" y="0"/>
                    </a:moveTo>
                    <a:lnTo>
                      <a:pt x="1" y="426"/>
                    </a:lnTo>
                    <a:cubicBezTo>
                      <a:pt x="16066" y="3359"/>
                      <a:pt x="28197" y="17344"/>
                      <a:pt x="28197" y="34161"/>
                    </a:cubicBezTo>
                    <a:lnTo>
                      <a:pt x="28197" y="34462"/>
                    </a:lnTo>
                    <a:cubicBezTo>
                      <a:pt x="28096" y="44286"/>
                      <a:pt x="23911" y="53058"/>
                      <a:pt x="17219" y="59324"/>
                    </a:cubicBezTo>
                    <a:lnTo>
                      <a:pt x="17545" y="59625"/>
                    </a:lnTo>
                    <a:cubicBezTo>
                      <a:pt x="24212" y="53359"/>
                      <a:pt x="28497" y="44386"/>
                      <a:pt x="28598" y="34462"/>
                    </a:cubicBezTo>
                    <a:lnTo>
                      <a:pt x="28598" y="34161"/>
                    </a:lnTo>
                    <a:cubicBezTo>
                      <a:pt x="28598" y="17143"/>
                      <a:pt x="16292" y="2933"/>
                      <a:pt x="10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" name="Google Shape;579;p30"/>
              <p:cNvSpPr/>
              <p:nvPr/>
            </p:nvSpPr>
            <p:spPr>
              <a:xfrm>
                <a:off x="3985754" y="1615346"/>
                <a:ext cx="39378" cy="29898"/>
              </a:xfrm>
              <a:custGeom>
                <a:avLst/>
                <a:gdLst/>
                <a:ahLst/>
                <a:cxnLst/>
                <a:rect l="l" t="t" r="r" b="b"/>
                <a:pathLst>
                  <a:path w="2081" h="1580" extrusionOk="0">
                    <a:moveTo>
                      <a:pt x="1053" y="1"/>
                    </a:moveTo>
                    <a:cubicBezTo>
                      <a:pt x="0" y="1"/>
                      <a:pt x="0" y="1580"/>
                      <a:pt x="1053" y="1580"/>
                    </a:cubicBezTo>
                    <a:cubicBezTo>
                      <a:pt x="2080" y="1580"/>
                      <a:pt x="2080" y="1"/>
                      <a:pt x="10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80" name="Google Shape;580;p30"/>
            <p:cNvSpPr/>
            <p:nvPr/>
          </p:nvSpPr>
          <p:spPr>
            <a:xfrm>
              <a:off x="1419225" y="228600"/>
              <a:ext cx="142800" cy="142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3888793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42"/>
          <p:cNvSpPr txBox="1">
            <a:spLocks noGrp="1"/>
          </p:cNvSpPr>
          <p:nvPr>
            <p:ph type="title"/>
          </p:nvPr>
        </p:nvSpPr>
        <p:spPr>
          <a:xfrm>
            <a:off x="2046600" y="1414500"/>
            <a:ext cx="5050800" cy="231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USER</a:t>
            </a:r>
            <a:br>
              <a:rPr lang="en" dirty="0"/>
            </a:br>
            <a:r>
              <a:rPr lang="en" dirty="0"/>
              <a:t> INTERFACSE</a:t>
            </a:r>
            <a:endParaRPr dirty="0"/>
          </a:p>
        </p:txBody>
      </p:sp>
      <p:grpSp>
        <p:nvGrpSpPr>
          <p:cNvPr id="1091" name="Google Shape;1091;p42"/>
          <p:cNvGrpSpPr/>
          <p:nvPr/>
        </p:nvGrpSpPr>
        <p:grpSpPr>
          <a:xfrm rot="-552712" flipH="1">
            <a:off x="1612704" y="1218981"/>
            <a:ext cx="1271811" cy="1019154"/>
            <a:chOff x="10049025" y="922900"/>
            <a:chExt cx="537625" cy="430800"/>
          </a:xfrm>
        </p:grpSpPr>
        <p:sp>
          <p:nvSpPr>
            <p:cNvPr id="1092" name="Google Shape;1092;p42"/>
            <p:cNvSpPr/>
            <p:nvPr/>
          </p:nvSpPr>
          <p:spPr>
            <a:xfrm>
              <a:off x="10056525" y="930425"/>
              <a:ext cx="521975" cy="331475"/>
            </a:xfrm>
            <a:custGeom>
              <a:avLst/>
              <a:gdLst/>
              <a:ahLst/>
              <a:cxnLst/>
              <a:rect l="l" t="t" r="r" b="b"/>
              <a:pathLst>
                <a:path w="20879" h="13259" extrusionOk="0">
                  <a:moveTo>
                    <a:pt x="14412" y="0"/>
                  </a:moveTo>
                  <a:lnTo>
                    <a:pt x="1" y="226"/>
                  </a:lnTo>
                  <a:cubicBezTo>
                    <a:pt x="1254" y="2506"/>
                    <a:pt x="2407" y="4812"/>
                    <a:pt x="3334" y="7218"/>
                  </a:cubicBezTo>
                  <a:lnTo>
                    <a:pt x="12532" y="13258"/>
                  </a:lnTo>
                  <a:lnTo>
                    <a:pt x="20878" y="12757"/>
                  </a:lnTo>
                  <a:lnTo>
                    <a:pt x="1441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42"/>
            <p:cNvSpPr/>
            <p:nvPr/>
          </p:nvSpPr>
          <p:spPr>
            <a:xfrm>
              <a:off x="10049025" y="922900"/>
              <a:ext cx="537625" cy="347150"/>
            </a:xfrm>
            <a:custGeom>
              <a:avLst/>
              <a:gdLst/>
              <a:ahLst/>
              <a:cxnLst/>
              <a:rect l="l" t="t" r="r" b="b"/>
              <a:pathLst>
                <a:path w="21505" h="13886" extrusionOk="0">
                  <a:moveTo>
                    <a:pt x="14574" y="527"/>
                  </a:moveTo>
                  <a:cubicBezTo>
                    <a:pt x="16433" y="4242"/>
                    <a:pt x="18292" y="7862"/>
                    <a:pt x="20151" y="11579"/>
                  </a:cubicBezTo>
                  <a:cubicBezTo>
                    <a:pt x="20376" y="11973"/>
                    <a:pt x="20614" y="12366"/>
                    <a:pt x="20804" y="12760"/>
                  </a:cubicBezTo>
                  <a:lnTo>
                    <a:pt x="20804" y="12760"/>
                  </a:lnTo>
                  <a:cubicBezTo>
                    <a:pt x="18222" y="12953"/>
                    <a:pt x="15639" y="13167"/>
                    <a:pt x="13033" y="13359"/>
                  </a:cubicBezTo>
                  <a:lnTo>
                    <a:pt x="12933" y="13359"/>
                  </a:lnTo>
                  <a:cubicBezTo>
                    <a:pt x="12832" y="13359"/>
                    <a:pt x="12732" y="13259"/>
                    <a:pt x="12732" y="13259"/>
                  </a:cubicBezTo>
                  <a:cubicBezTo>
                    <a:pt x="12206" y="12933"/>
                    <a:pt x="11780" y="12632"/>
                    <a:pt x="11379" y="12306"/>
                  </a:cubicBezTo>
                  <a:cubicBezTo>
                    <a:pt x="9800" y="11379"/>
                    <a:pt x="8346" y="10326"/>
                    <a:pt x="6892" y="9399"/>
                  </a:cubicBezTo>
                  <a:cubicBezTo>
                    <a:pt x="5891" y="8707"/>
                    <a:pt x="4889" y="8106"/>
                    <a:pt x="3909" y="7402"/>
                  </a:cubicBezTo>
                  <a:lnTo>
                    <a:pt x="3909" y="7402"/>
                  </a:lnTo>
                  <a:cubicBezTo>
                    <a:pt x="2933" y="5179"/>
                    <a:pt x="1872" y="2958"/>
                    <a:pt x="726" y="817"/>
                  </a:cubicBezTo>
                  <a:lnTo>
                    <a:pt x="726" y="817"/>
                  </a:lnTo>
                  <a:cubicBezTo>
                    <a:pt x="4768" y="720"/>
                    <a:pt x="8788" y="623"/>
                    <a:pt x="12832" y="527"/>
                  </a:cubicBezTo>
                  <a:close/>
                  <a:moveTo>
                    <a:pt x="14712" y="0"/>
                  </a:moveTo>
                  <a:cubicBezTo>
                    <a:pt x="10527" y="101"/>
                    <a:pt x="6366" y="201"/>
                    <a:pt x="2181" y="301"/>
                  </a:cubicBezTo>
                  <a:lnTo>
                    <a:pt x="301" y="301"/>
                  </a:lnTo>
                  <a:cubicBezTo>
                    <a:pt x="100" y="301"/>
                    <a:pt x="0" y="527"/>
                    <a:pt x="100" y="727"/>
                  </a:cubicBezTo>
                  <a:cubicBezTo>
                    <a:pt x="1343" y="2890"/>
                    <a:pt x="2364" y="5176"/>
                    <a:pt x="3408" y="7560"/>
                  </a:cubicBezTo>
                  <a:lnTo>
                    <a:pt x="3408" y="7560"/>
                  </a:lnTo>
                  <a:cubicBezTo>
                    <a:pt x="3411" y="7606"/>
                    <a:pt x="3428" y="7647"/>
                    <a:pt x="3462" y="7679"/>
                  </a:cubicBezTo>
                  <a:lnTo>
                    <a:pt x="3462" y="7679"/>
                  </a:lnTo>
                  <a:cubicBezTo>
                    <a:pt x="3505" y="7746"/>
                    <a:pt x="3576" y="7784"/>
                    <a:pt x="3651" y="7796"/>
                  </a:cubicBezTo>
                  <a:lnTo>
                    <a:pt x="3651" y="7796"/>
                  </a:lnTo>
                  <a:cubicBezTo>
                    <a:pt x="6015" y="9352"/>
                    <a:pt x="8285" y="10978"/>
                    <a:pt x="10652" y="12532"/>
                  </a:cubicBezTo>
                  <a:cubicBezTo>
                    <a:pt x="11153" y="12832"/>
                    <a:pt x="11679" y="13259"/>
                    <a:pt x="12206" y="13559"/>
                  </a:cubicBezTo>
                  <a:cubicBezTo>
                    <a:pt x="12406" y="13685"/>
                    <a:pt x="12632" y="13885"/>
                    <a:pt x="12832" y="13885"/>
                  </a:cubicBezTo>
                  <a:cubicBezTo>
                    <a:pt x="13258" y="13885"/>
                    <a:pt x="13785" y="13785"/>
                    <a:pt x="14286" y="13785"/>
                  </a:cubicBezTo>
                  <a:cubicBezTo>
                    <a:pt x="15138" y="13685"/>
                    <a:pt x="16065" y="13685"/>
                    <a:pt x="16918" y="13559"/>
                  </a:cubicBezTo>
                  <a:cubicBezTo>
                    <a:pt x="18371" y="13459"/>
                    <a:pt x="19725" y="13359"/>
                    <a:pt x="21178" y="13259"/>
                  </a:cubicBezTo>
                  <a:cubicBezTo>
                    <a:pt x="21404" y="13259"/>
                    <a:pt x="21504" y="13058"/>
                    <a:pt x="21404" y="12933"/>
                  </a:cubicBezTo>
                  <a:lnTo>
                    <a:pt x="15765" y="1654"/>
                  </a:lnTo>
                  <a:cubicBezTo>
                    <a:pt x="15439" y="1153"/>
                    <a:pt x="15138" y="627"/>
                    <a:pt x="14912" y="101"/>
                  </a:cubicBezTo>
                  <a:cubicBezTo>
                    <a:pt x="14812" y="101"/>
                    <a:pt x="14812" y="0"/>
                    <a:pt x="1471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42"/>
            <p:cNvSpPr/>
            <p:nvPr/>
          </p:nvSpPr>
          <p:spPr>
            <a:xfrm>
              <a:off x="10351650" y="961750"/>
              <a:ext cx="44500" cy="75825"/>
            </a:xfrm>
            <a:custGeom>
              <a:avLst/>
              <a:gdLst/>
              <a:ahLst/>
              <a:cxnLst/>
              <a:rect l="l" t="t" r="r" b="b"/>
              <a:pathLst>
                <a:path w="1780" h="3033" extrusionOk="0">
                  <a:moveTo>
                    <a:pt x="1780" y="0"/>
                  </a:moveTo>
                  <a:lnTo>
                    <a:pt x="1780" y="0"/>
                  </a:lnTo>
                  <a:cubicBezTo>
                    <a:pt x="1153" y="953"/>
                    <a:pt x="527" y="1980"/>
                    <a:pt x="0" y="3033"/>
                  </a:cubicBezTo>
                  <a:lnTo>
                    <a:pt x="1780" y="0"/>
                  </a:ln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42"/>
            <p:cNvSpPr/>
            <p:nvPr/>
          </p:nvSpPr>
          <p:spPr>
            <a:xfrm>
              <a:off x="10344450" y="955525"/>
              <a:ext cx="60000" cy="88025"/>
            </a:xfrm>
            <a:custGeom>
              <a:avLst/>
              <a:gdLst/>
              <a:ahLst/>
              <a:cxnLst/>
              <a:rect l="l" t="t" r="r" b="b"/>
              <a:pathLst>
                <a:path w="2400" h="3521" extrusionOk="0">
                  <a:moveTo>
                    <a:pt x="2109" y="0"/>
                  </a:moveTo>
                  <a:cubicBezTo>
                    <a:pt x="2021" y="0"/>
                    <a:pt x="1921" y="44"/>
                    <a:pt x="1842" y="149"/>
                  </a:cubicBezTo>
                  <a:cubicBezTo>
                    <a:pt x="1216" y="1101"/>
                    <a:pt x="589" y="2129"/>
                    <a:pt x="88" y="3182"/>
                  </a:cubicBezTo>
                  <a:cubicBezTo>
                    <a:pt x="1" y="3321"/>
                    <a:pt x="180" y="3520"/>
                    <a:pt x="331" y="3520"/>
                  </a:cubicBezTo>
                  <a:cubicBezTo>
                    <a:pt x="397" y="3520"/>
                    <a:pt x="458" y="3482"/>
                    <a:pt x="489" y="3382"/>
                  </a:cubicBezTo>
                  <a:cubicBezTo>
                    <a:pt x="1116" y="2354"/>
                    <a:pt x="1642" y="1302"/>
                    <a:pt x="2268" y="349"/>
                  </a:cubicBezTo>
                  <a:cubicBezTo>
                    <a:pt x="2399" y="154"/>
                    <a:pt x="2274" y="0"/>
                    <a:pt x="210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42"/>
            <p:cNvSpPr/>
            <p:nvPr/>
          </p:nvSpPr>
          <p:spPr>
            <a:xfrm>
              <a:off x="10098525" y="969875"/>
              <a:ext cx="31350" cy="33875"/>
            </a:xfrm>
            <a:custGeom>
              <a:avLst/>
              <a:gdLst/>
              <a:ahLst/>
              <a:cxnLst/>
              <a:rect l="l" t="t" r="r" b="b"/>
              <a:pathLst>
                <a:path w="1254" h="1355" extrusionOk="0">
                  <a:moveTo>
                    <a:pt x="0" y="1"/>
                  </a:moveTo>
                  <a:lnTo>
                    <a:pt x="0" y="1"/>
                  </a:lnTo>
                  <a:cubicBezTo>
                    <a:pt x="401" y="527"/>
                    <a:pt x="827" y="928"/>
                    <a:pt x="1253" y="1354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42"/>
            <p:cNvSpPr/>
            <p:nvPr/>
          </p:nvSpPr>
          <p:spPr>
            <a:xfrm>
              <a:off x="10090375" y="965025"/>
              <a:ext cx="44500" cy="45625"/>
            </a:xfrm>
            <a:custGeom>
              <a:avLst/>
              <a:gdLst/>
              <a:ahLst/>
              <a:cxnLst/>
              <a:rect l="l" t="t" r="r" b="b"/>
              <a:pathLst>
                <a:path w="1780" h="1825" extrusionOk="0">
                  <a:moveTo>
                    <a:pt x="323" y="1"/>
                  </a:moveTo>
                  <a:cubicBezTo>
                    <a:pt x="245" y="1"/>
                    <a:pt x="163" y="32"/>
                    <a:pt x="101" y="95"/>
                  </a:cubicBezTo>
                  <a:cubicBezTo>
                    <a:pt x="0" y="195"/>
                    <a:pt x="0" y="295"/>
                    <a:pt x="101" y="396"/>
                  </a:cubicBezTo>
                  <a:cubicBezTo>
                    <a:pt x="527" y="822"/>
                    <a:pt x="953" y="1348"/>
                    <a:pt x="1354" y="1749"/>
                  </a:cubicBezTo>
                  <a:cubicBezTo>
                    <a:pt x="1416" y="1799"/>
                    <a:pt x="1498" y="1824"/>
                    <a:pt x="1576" y="1824"/>
                  </a:cubicBezTo>
                  <a:cubicBezTo>
                    <a:pt x="1654" y="1824"/>
                    <a:pt x="1730" y="1799"/>
                    <a:pt x="1780" y="1749"/>
                  </a:cubicBezTo>
                  <a:lnTo>
                    <a:pt x="1780" y="1348"/>
                  </a:lnTo>
                  <a:lnTo>
                    <a:pt x="527" y="95"/>
                  </a:lnTo>
                  <a:cubicBezTo>
                    <a:pt x="476" y="32"/>
                    <a:pt x="401" y="1"/>
                    <a:pt x="32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42"/>
            <p:cNvSpPr/>
            <p:nvPr/>
          </p:nvSpPr>
          <p:spPr>
            <a:xfrm>
              <a:off x="10479475" y="1207350"/>
              <a:ext cx="57675" cy="15700"/>
            </a:xfrm>
            <a:custGeom>
              <a:avLst/>
              <a:gdLst/>
              <a:ahLst/>
              <a:cxnLst/>
              <a:rect l="l" t="t" r="r" b="b"/>
              <a:pathLst>
                <a:path w="2307" h="628" extrusionOk="0">
                  <a:moveTo>
                    <a:pt x="0" y="1"/>
                  </a:moveTo>
                  <a:lnTo>
                    <a:pt x="2306" y="627"/>
                  </a:lnTo>
                  <a:cubicBezTo>
                    <a:pt x="1579" y="427"/>
                    <a:pt x="827" y="201"/>
                    <a:pt x="0" y="1"/>
                  </a:cubicBez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42"/>
            <p:cNvSpPr/>
            <p:nvPr/>
          </p:nvSpPr>
          <p:spPr>
            <a:xfrm>
              <a:off x="10474450" y="1201025"/>
              <a:ext cx="67700" cy="28075"/>
            </a:xfrm>
            <a:custGeom>
              <a:avLst/>
              <a:gdLst/>
              <a:ahLst/>
              <a:cxnLst/>
              <a:rect l="l" t="t" r="r" b="b"/>
              <a:pathLst>
                <a:path w="2708" h="1123" extrusionOk="0">
                  <a:moveTo>
                    <a:pt x="193" y="1"/>
                  </a:moveTo>
                  <a:cubicBezTo>
                    <a:pt x="99" y="1"/>
                    <a:pt x="1" y="83"/>
                    <a:pt x="1" y="154"/>
                  </a:cubicBezTo>
                  <a:cubicBezTo>
                    <a:pt x="1" y="354"/>
                    <a:pt x="1" y="454"/>
                    <a:pt x="201" y="555"/>
                  </a:cubicBezTo>
                  <a:cubicBezTo>
                    <a:pt x="928" y="680"/>
                    <a:pt x="1655" y="880"/>
                    <a:pt x="2407" y="1081"/>
                  </a:cubicBezTo>
                  <a:cubicBezTo>
                    <a:pt x="2436" y="1110"/>
                    <a:pt x="2474" y="1122"/>
                    <a:pt x="2513" y="1122"/>
                  </a:cubicBezTo>
                  <a:cubicBezTo>
                    <a:pt x="2607" y="1122"/>
                    <a:pt x="2708" y="1052"/>
                    <a:pt x="2708" y="981"/>
                  </a:cubicBezTo>
                  <a:cubicBezTo>
                    <a:pt x="2708" y="780"/>
                    <a:pt x="2708" y="680"/>
                    <a:pt x="2507" y="555"/>
                  </a:cubicBezTo>
                  <a:cubicBezTo>
                    <a:pt x="1780" y="354"/>
                    <a:pt x="1028" y="154"/>
                    <a:pt x="302" y="53"/>
                  </a:cubicBezTo>
                  <a:cubicBezTo>
                    <a:pt x="272" y="16"/>
                    <a:pt x="233" y="1"/>
                    <a:pt x="19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42"/>
            <p:cNvSpPr/>
            <p:nvPr/>
          </p:nvSpPr>
          <p:spPr>
            <a:xfrm>
              <a:off x="10074700" y="1008725"/>
              <a:ext cx="384125" cy="339625"/>
            </a:xfrm>
            <a:custGeom>
              <a:avLst/>
              <a:gdLst/>
              <a:ahLst/>
              <a:cxnLst/>
              <a:rect l="l" t="t" r="r" b="b"/>
              <a:pathLst>
                <a:path w="15365" h="13585" extrusionOk="0">
                  <a:moveTo>
                    <a:pt x="3359" y="1"/>
                  </a:moveTo>
                  <a:cubicBezTo>
                    <a:pt x="1981" y="2206"/>
                    <a:pt x="853" y="4487"/>
                    <a:pt x="1" y="6793"/>
                  </a:cubicBezTo>
                  <a:cubicBezTo>
                    <a:pt x="1" y="6793"/>
                    <a:pt x="1154" y="8998"/>
                    <a:pt x="4286" y="11079"/>
                  </a:cubicBezTo>
                  <a:cubicBezTo>
                    <a:pt x="7319" y="13159"/>
                    <a:pt x="10026" y="13585"/>
                    <a:pt x="10026" y="13585"/>
                  </a:cubicBezTo>
                  <a:cubicBezTo>
                    <a:pt x="12006" y="11906"/>
                    <a:pt x="14111" y="9725"/>
                    <a:pt x="15364" y="7520"/>
                  </a:cubicBezTo>
                  <a:cubicBezTo>
                    <a:pt x="15364" y="7520"/>
                    <a:pt x="13585" y="3986"/>
                    <a:pt x="10251" y="1981"/>
                  </a:cubicBezTo>
                  <a:cubicBezTo>
                    <a:pt x="6893" y="101"/>
                    <a:pt x="3359" y="1"/>
                    <a:pt x="33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42"/>
            <p:cNvSpPr/>
            <p:nvPr/>
          </p:nvSpPr>
          <p:spPr>
            <a:xfrm>
              <a:off x="10067175" y="1002600"/>
              <a:ext cx="399150" cy="351100"/>
            </a:xfrm>
            <a:custGeom>
              <a:avLst/>
              <a:gdLst/>
              <a:ahLst/>
              <a:cxnLst/>
              <a:rect l="l" t="t" r="r" b="b"/>
              <a:pathLst>
                <a:path w="15966" h="14044" extrusionOk="0">
                  <a:moveTo>
                    <a:pt x="3795" y="575"/>
                  </a:moveTo>
                  <a:cubicBezTo>
                    <a:pt x="8594" y="722"/>
                    <a:pt x="13202" y="3473"/>
                    <a:pt x="15385" y="7757"/>
                  </a:cubicBezTo>
                  <a:lnTo>
                    <a:pt x="15385" y="7757"/>
                  </a:lnTo>
                  <a:cubicBezTo>
                    <a:pt x="14070" y="9966"/>
                    <a:pt x="12272" y="11875"/>
                    <a:pt x="10281" y="13504"/>
                  </a:cubicBezTo>
                  <a:lnTo>
                    <a:pt x="10227" y="13504"/>
                  </a:lnTo>
                  <a:cubicBezTo>
                    <a:pt x="10126" y="13504"/>
                    <a:pt x="10026" y="13404"/>
                    <a:pt x="9801" y="13404"/>
                  </a:cubicBezTo>
                  <a:cubicBezTo>
                    <a:pt x="9400" y="13304"/>
                    <a:pt x="8973" y="13203"/>
                    <a:pt x="8447" y="13003"/>
                  </a:cubicBezTo>
                  <a:cubicBezTo>
                    <a:pt x="6993" y="12477"/>
                    <a:pt x="5540" y="11750"/>
                    <a:pt x="4161" y="10697"/>
                  </a:cubicBezTo>
                  <a:cubicBezTo>
                    <a:pt x="3034" y="9870"/>
                    <a:pt x="1981" y="8918"/>
                    <a:pt x="1154" y="7865"/>
                  </a:cubicBezTo>
                  <a:cubicBezTo>
                    <a:pt x="928" y="7564"/>
                    <a:pt x="728" y="7364"/>
                    <a:pt x="628" y="7038"/>
                  </a:cubicBezTo>
                  <a:cubicBezTo>
                    <a:pt x="543" y="7038"/>
                    <a:pt x="530" y="6967"/>
                    <a:pt x="528" y="6944"/>
                  </a:cubicBezTo>
                  <a:lnTo>
                    <a:pt x="528" y="6944"/>
                  </a:lnTo>
                  <a:cubicBezTo>
                    <a:pt x="528" y="6950"/>
                    <a:pt x="530" y="6953"/>
                    <a:pt x="533" y="6953"/>
                  </a:cubicBezTo>
                  <a:cubicBezTo>
                    <a:pt x="567" y="6953"/>
                    <a:pt x="728" y="6612"/>
                    <a:pt x="728" y="6612"/>
                  </a:cubicBezTo>
                  <a:cubicBezTo>
                    <a:pt x="828" y="6311"/>
                    <a:pt x="928" y="5985"/>
                    <a:pt x="1029" y="5785"/>
                  </a:cubicBezTo>
                  <a:cubicBezTo>
                    <a:pt x="1863" y="3944"/>
                    <a:pt x="2769" y="2200"/>
                    <a:pt x="3795" y="575"/>
                  </a:cubicBezTo>
                  <a:close/>
                  <a:moveTo>
                    <a:pt x="3780" y="1"/>
                  </a:moveTo>
                  <a:cubicBezTo>
                    <a:pt x="3694" y="1"/>
                    <a:pt x="3610" y="12"/>
                    <a:pt x="3535" y="45"/>
                  </a:cubicBezTo>
                  <a:cubicBezTo>
                    <a:pt x="3234" y="146"/>
                    <a:pt x="3134" y="672"/>
                    <a:pt x="2908" y="872"/>
                  </a:cubicBezTo>
                  <a:cubicBezTo>
                    <a:pt x="2708" y="1399"/>
                    <a:pt x="2407" y="1825"/>
                    <a:pt x="2181" y="2351"/>
                  </a:cubicBezTo>
                  <a:cubicBezTo>
                    <a:pt x="1655" y="3278"/>
                    <a:pt x="1154" y="4331"/>
                    <a:pt x="728" y="5359"/>
                  </a:cubicBezTo>
                  <a:cubicBezTo>
                    <a:pt x="527" y="5785"/>
                    <a:pt x="302" y="6211"/>
                    <a:pt x="201" y="6612"/>
                  </a:cubicBezTo>
                  <a:cubicBezTo>
                    <a:pt x="101" y="6837"/>
                    <a:pt x="1" y="7038"/>
                    <a:pt x="101" y="7238"/>
                  </a:cubicBezTo>
                  <a:cubicBezTo>
                    <a:pt x="201" y="7464"/>
                    <a:pt x="402" y="7765"/>
                    <a:pt x="628" y="7990"/>
                  </a:cubicBezTo>
                  <a:cubicBezTo>
                    <a:pt x="1029" y="8492"/>
                    <a:pt x="1455" y="9018"/>
                    <a:pt x="1881" y="9444"/>
                  </a:cubicBezTo>
                  <a:cubicBezTo>
                    <a:pt x="3435" y="10998"/>
                    <a:pt x="5314" y="12251"/>
                    <a:pt x="7294" y="13103"/>
                  </a:cubicBezTo>
                  <a:cubicBezTo>
                    <a:pt x="8247" y="13504"/>
                    <a:pt x="9299" y="13930"/>
                    <a:pt x="10327" y="14030"/>
                  </a:cubicBezTo>
                  <a:cubicBezTo>
                    <a:pt x="10356" y="14039"/>
                    <a:pt x="10383" y="14044"/>
                    <a:pt x="10407" y="14044"/>
                  </a:cubicBezTo>
                  <a:cubicBezTo>
                    <a:pt x="10491" y="14044"/>
                    <a:pt x="10542" y="13993"/>
                    <a:pt x="10562" y="13922"/>
                  </a:cubicBezTo>
                  <a:lnTo>
                    <a:pt x="10562" y="13922"/>
                  </a:lnTo>
                  <a:cubicBezTo>
                    <a:pt x="12112" y="12671"/>
                    <a:pt x="13562" y="11220"/>
                    <a:pt x="14713" y="9644"/>
                  </a:cubicBezTo>
                  <a:cubicBezTo>
                    <a:pt x="15039" y="9243"/>
                    <a:pt x="15339" y="8817"/>
                    <a:pt x="15565" y="8391"/>
                  </a:cubicBezTo>
                  <a:cubicBezTo>
                    <a:pt x="15765" y="8191"/>
                    <a:pt x="15966" y="7865"/>
                    <a:pt x="15866" y="7664"/>
                  </a:cubicBezTo>
                  <a:cubicBezTo>
                    <a:pt x="15866" y="7464"/>
                    <a:pt x="15665" y="7238"/>
                    <a:pt x="15565" y="7038"/>
                  </a:cubicBezTo>
                  <a:cubicBezTo>
                    <a:pt x="13986" y="4431"/>
                    <a:pt x="11680" y="2351"/>
                    <a:pt x="8873" y="1198"/>
                  </a:cubicBezTo>
                  <a:cubicBezTo>
                    <a:pt x="7420" y="572"/>
                    <a:pt x="5841" y="246"/>
                    <a:pt x="4287" y="45"/>
                  </a:cubicBezTo>
                  <a:cubicBezTo>
                    <a:pt x="4136" y="45"/>
                    <a:pt x="3953" y="1"/>
                    <a:pt x="378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42"/>
            <p:cNvSpPr/>
            <p:nvPr/>
          </p:nvSpPr>
          <p:spPr>
            <a:xfrm>
              <a:off x="10111675" y="1019375"/>
              <a:ext cx="94000" cy="198650"/>
            </a:xfrm>
            <a:custGeom>
              <a:avLst/>
              <a:gdLst/>
              <a:ahLst/>
              <a:cxnLst/>
              <a:rect l="l" t="t" r="r" b="b"/>
              <a:pathLst>
                <a:path w="3760" h="7946" extrusionOk="0">
                  <a:moveTo>
                    <a:pt x="3760" y="1"/>
                  </a:moveTo>
                  <a:lnTo>
                    <a:pt x="3760" y="1"/>
                  </a:lnTo>
                  <a:cubicBezTo>
                    <a:pt x="2507" y="2607"/>
                    <a:pt x="1128" y="5214"/>
                    <a:pt x="0" y="7946"/>
                  </a:cubicBezTo>
                  <a:lnTo>
                    <a:pt x="3760" y="1"/>
                  </a:ln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42"/>
            <p:cNvSpPr/>
            <p:nvPr/>
          </p:nvSpPr>
          <p:spPr>
            <a:xfrm>
              <a:off x="10101750" y="1013500"/>
              <a:ext cx="113225" cy="210150"/>
            </a:xfrm>
            <a:custGeom>
              <a:avLst/>
              <a:gdLst/>
              <a:ahLst/>
              <a:cxnLst/>
              <a:rect l="l" t="t" r="r" b="b"/>
              <a:pathLst>
                <a:path w="4529" h="8406" extrusionOk="0">
                  <a:moveTo>
                    <a:pt x="4160" y="0"/>
                  </a:moveTo>
                  <a:cubicBezTo>
                    <a:pt x="4080" y="0"/>
                    <a:pt x="3998" y="40"/>
                    <a:pt x="3931" y="136"/>
                  </a:cubicBezTo>
                  <a:cubicBezTo>
                    <a:pt x="2678" y="2742"/>
                    <a:pt x="1325" y="5349"/>
                    <a:pt x="72" y="7955"/>
                  </a:cubicBezTo>
                  <a:cubicBezTo>
                    <a:pt x="0" y="8186"/>
                    <a:pt x="194" y="8405"/>
                    <a:pt x="385" y="8405"/>
                  </a:cubicBezTo>
                  <a:cubicBezTo>
                    <a:pt x="462" y="8405"/>
                    <a:pt x="540" y="8368"/>
                    <a:pt x="598" y="8281"/>
                  </a:cubicBezTo>
                  <a:cubicBezTo>
                    <a:pt x="1851" y="5675"/>
                    <a:pt x="3104" y="3043"/>
                    <a:pt x="4458" y="436"/>
                  </a:cubicBezTo>
                  <a:cubicBezTo>
                    <a:pt x="4528" y="225"/>
                    <a:pt x="4350" y="0"/>
                    <a:pt x="416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42"/>
            <p:cNvSpPr/>
            <p:nvPr/>
          </p:nvSpPr>
          <p:spPr>
            <a:xfrm>
              <a:off x="10139875" y="1035050"/>
              <a:ext cx="120325" cy="219325"/>
            </a:xfrm>
            <a:custGeom>
              <a:avLst/>
              <a:gdLst/>
              <a:ahLst/>
              <a:cxnLst/>
              <a:rect l="l" t="t" r="r" b="b"/>
              <a:pathLst>
                <a:path w="4813" h="8773" extrusionOk="0">
                  <a:moveTo>
                    <a:pt x="4812" y="1"/>
                  </a:moveTo>
                  <a:lnTo>
                    <a:pt x="1692" y="5688"/>
                  </a:lnTo>
                  <a:lnTo>
                    <a:pt x="1692" y="5688"/>
                  </a:lnTo>
                  <a:cubicBezTo>
                    <a:pt x="2744" y="3794"/>
                    <a:pt x="3805" y="1902"/>
                    <a:pt x="4812" y="1"/>
                  </a:cubicBezTo>
                  <a:close/>
                  <a:moveTo>
                    <a:pt x="1692" y="5688"/>
                  </a:moveTo>
                  <a:cubicBezTo>
                    <a:pt x="1122" y="6714"/>
                    <a:pt x="555" y="7742"/>
                    <a:pt x="0" y="8773"/>
                  </a:cubicBezTo>
                  <a:lnTo>
                    <a:pt x="1692" y="5688"/>
                  </a:ln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42"/>
            <p:cNvSpPr/>
            <p:nvPr/>
          </p:nvSpPr>
          <p:spPr>
            <a:xfrm>
              <a:off x="10131375" y="1029075"/>
              <a:ext cx="137750" cy="231275"/>
            </a:xfrm>
            <a:custGeom>
              <a:avLst/>
              <a:gdLst/>
              <a:ahLst/>
              <a:cxnLst/>
              <a:rect l="l" t="t" r="r" b="b"/>
              <a:pathLst>
                <a:path w="5510" h="9251" extrusionOk="0">
                  <a:moveTo>
                    <a:pt x="5130" y="1"/>
                  </a:moveTo>
                  <a:cubicBezTo>
                    <a:pt x="5053" y="1"/>
                    <a:pt x="4982" y="40"/>
                    <a:pt x="4952" y="139"/>
                  </a:cubicBezTo>
                  <a:cubicBezTo>
                    <a:pt x="3273" y="3047"/>
                    <a:pt x="1719" y="5979"/>
                    <a:pt x="140" y="8911"/>
                  </a:cubicBezTo>
                  <a:cubicBezTo>
                    <a:pt x="1" y="9050"/>
                    <a:pt x="212" y="9250"/>
                    <a:pt x="387" y="9250"/>
                  </a:cubicBezTo>
                  <a:cubicBezTo>
                    <a:pt x="465" y="9250"/>
                    <a:pt x="535" y="9211"/>
                    <a:pt x="566" y="9112"/>
                  </a:cubicBezTo>
                  <a:cubicBezTo>
                    <a:pt x="2120" y="6179"/>
                    <a:pt x="3799" y="3272"/>
                    <a:pt x="5353" y="340"/>
                  </a:cubicBezTo>
                  <a:cubicBezTo>
                    <a:pt x="5509" y="201"/>
                    <a:pt x="5304" y="1"/>
                    <a:pt x="513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42"/>
            <p:cNvSpPr/>
            <p:nvPr/>
          </p:nvSpPr>
          <p:spPr>
            <a:xfrm>
              <a:off x="10176825" y="1053225"/>
              <a:ext cx="132875" cy="224325"/>
            </a:xfrm>
            <a:custGeom>
              <a:avLst/>
              <a:gdLst/>
              <a:ahLst/>
              <a:cxnLst/>
              <a:rect l="l" t="t" r="r" b="b"/>
              <a:pathLst>
                <a:path w="5315" h="8973" extrusionOk="0">
                  <a:moveTo>
                    <a:pt x="5314" y="0"/>
                  </a:moveTo>
                  <a:lnTo>
                    <a:pt x="5314" y="0"/>
                  </a:lnTo>
                  <a:cubicBezTo>
                    <a:pt x="3334" y="2933"/>
                    <a:pt x="1555" y="5965"/>
                    <a:pt x="1" y="8973"/>
                  </a:cubicBezTo>
                  <a:lnTo>
                    <a:pt x="5314" y="0"/>
                  </a:ln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42"/>
            <p:cNvSpPr/>
            <p:nvPr/>
          </p:nvSpPr>
          <p:spPr>
            <a:xfrm>
              <a:off x="10166900" y="1045925"/>
              <a:ext cx="152025" cy="240375"/>
            </a:xfrm>
            <a:custGeom>
              <a:avLst/>
              <a:gdLst/>
              <a:ahLst/>
              <a:cxnLst/>
              <a:rect l="l" t="t" r="r" b="b"/>
              <a:pathLst>
                <a:path w="6081" h="9615" extrusionOk="0">
                  <a:moveTo>
                    <a:pt x="5672" y="0"/>
                  </a:moveTo>
                  <a:cubicBezTo>
                    <a:pt x="5602" y="0"/>
                    <a:pt x="5539" y="28"/>
                    <a:pt x="5511" y="92"/>
                  </a:cubicBezTo>
                  <a:cubicBezTo>
                    <a:pt x="3531" y="3124"/>
                    <a:pt x="1751" y="6032"/>
                    <a:pt x="72" y="9165"/>
                  </a:cubicBezTo>
                  <a:cubicBezTo>
                    <a:pt x="1" y="9396"/>
                    <a:pt x="195" y="9614"/>
                    <a:pt x="385" y="9614"/>
                  </a:cubicBezTo>
                  <a:cubicBezTo>
                    <a:pt x="463" y="9614"/>
                    <a:pt x="540" y="9578"/>
                    <a:pt x="598" y="9490"/>
                  </a:cubicBezTo>
                  <a:cubicBezTo>
                    <a:pt x="2177" y="6358"/>
                    <a:pt x="3932" y="3325"/>
                    <a:pt x="5937" y="393"/>
                  </a:cubicBezTo>
                  <a:cubicBezTo>
                    <a:pt x="6080" y="177"/>
                    <a:pt x="5851" y="0"/>
                    <a:pt x="567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42"/>
            <p:cNvSpPr/>
            <p:nvPr/>
          </p:nvSpPr>
          <p:spPr>
            <a:xfrm>
              <a:off x="10208175" y="1082050"/>
              <a:ext cx="138475" cy="216800"/>
            </a:xfrm>
            <a:custGeom>
              <a:avLst/>
              <a:gdLst/>
              <a:ahLst/>
              <a:cxnLst/>
              <a:rect l="l" t="t" r="r" b="b"/>
              <a:pathLst>
                <a:path w="5539" h="8672" extrusionOk="0">
                  <a:moveTo>
                    <a:pt x="5539" y="0"/>
                  </a:moveTo>
                  <a:lnTo>
                    <a:pt x="0" y="8672"/>
                  </a:lnTo>
                  <a:cubicBezTo>
                    <a:pt x="1980" y="5840"/>
                    <a:pt x="3760" y="2933"/>
                    <a:pt x="5539" y="0"/>
                  </a:cubicBez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42"/>
            <p:cNvSpPr/>
            <p:nvPr/>
          </p:nvSpPr>
          <p:spPr>
            <a:xfrm>
              <a:off x="10199025" y="1074750"/>
              <a:ext cx="154450" cy="229800"/>
            </a:xfrm>
            <a:custGeom>
              <a:avLst/>
              <a:gdLst/>
              <a:ahLst/>
              <a:cxnLst/>
              <a:rect l="l" t="t" r="r" b="b"/>
              <a:pathLst>
                <a:path w="6178" h="9192" extrusionOk="0">
                  <a:moveTo>
                    <a:pt x="5787" y="0"/>
                  </a:moveTo>
                  <a:cubicBezTo>
                    <a:pt x="5711" y="0"/>
                    <a:pt x="5636" y="28"/>
                    <a:pt x="5579" y="92"/>
                  </a:cubicBezTo>
                  <a:cubicBezTo>
                    <a:pt x="3900" y="3099"/>
                    <a:pt x="2020" y="5931"/>
                    <a:pt x="141" y="8864"/>
                  </a:cubicBezTo>
                  <a:cubicBezTo>
                    <a:pt x="1" y="9003"/>
                    <a:pt x="214" y="9191"/>
                    <a:pt x="390" y="9191"/>
                  </a:cubicBezTo>
                  <a:cubicBezTo>
                    <a:pt x="466" y="9191"/>
                    <a:pt x="536" y="9156"/>
                    <a:pt x="567" y="9064"/>
                  </a:cubicBezTo>
                  <a:cubicBezTo>
                    <a:pt x="2547" y="6232"/>
                    <a:pt x="4326" y="3325"/>
                    <a:pt x="6105" y="392"/>
                  </a:cubicBezTo>
                  <a:cubicBezTo>
                    <a:pt x="6177" y="177"/>
                    <a:pt x="5979" y="0"/>
                    <a:pt x="578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42"/>
            <p:cNvSpPr/>
            <p:nvPr/>
          </p:nvSpPr>
          <p:spPr>
            <a:xfrm>
              <a:off x="10249525" y="1105225"/>
              <a:ext cx="130975" cy="211800"/>
            </a:xfrm>
            <a:custGeom>
              <a:avLst/>
              <a:gdLst/>
              <a:ahLst/>
              <a:cxnLst/>
              <a:rect l="l" t="t" r="r" b="b"/>
              <a:pathLst>
                <a:path w="5239" h="8472" extrusionOk="0">
                  <a:moveTo>
                    <a:pt x="5238" y="1"/>
                  </a:moveTo>
                  <a:lnTo>
                    <a:pt x="1466" y="6101"/>
                  </a:lnTo>
                  <a:lnTo>
                    <a:pt x="1466" y="6101"/>
                  </a:lnTo>
                  <a:cubicBezTo>
                    <a:pt x="2796" y="4100"/>
                    <a:pt x="4064" y="2088"/>
                    <a:pt x="5238" y="1"/>
                  </a:cubicBezTo>
                  <a:close/>
                  <a:moveTo>
                    <a:pt x="1466" y="6101"/>
                  </a:moveTo>
                  <a:cubicBezTo>
                    <a:pt x="1263" y="6407"/>
                    <a:pt x="1058" y="6713"/>
                    <a:pt x="852" y="7018"/>
                  </a:cubicBezTo>
                  <a:cubicBezTo>
                    <a:pt x="527" y="7519"/>
                    <a:pt x="226" y="7945"/>
                    <a:pt x="0" y="8472"/>
                  </a:cubicBezTo>
                  <a:lnTo>
                    <a:pt x="1466" y="6101"/>
                  </a:ln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42"/>
            <p:cNvSpPr/>
            <p:nvPr/>
          </p:nvSpPr>
          <p:spPr>
            <a:xfrm>
              <a:off x="10241025" y="1099025"/>
              <a:ext cx="147775" cy="223975"/>
            </a:xfrm>
            <a:custGeom>
              <a:avLst/>
              <a:gdLst/>
              <a:ahLst/>
              <a:cxnLst/>
              <a:rect l="l" t="t" r="r" b="b"/>
              <a:pathLst>
                <a:path w="5911" h="8959" extrusionOk="0">
                  <a:moveTo>
                    <a:pt x="5617" y="1"/>
                  </a:moveTo>
                  <a:cubicBezTo>
                    <a:pt x="5529" y="1"/>
                    <a:pt x="5430" y="45"/>
                    <a:pt x="5353" y="148"/>
                  </a:cubicBezTo>
                  <a:cubicBezTo>
                    <a:pt x="4526" y="1627"/>
                    <a:pt x="3699" y="2980"/>
                    <a:pt x="2746" y="4434"/>
                  </a:cubicBezTo>
                  <a:cubicBezTo>
                    <a:pt x="2345" y="5161"/>
                    <a:pt x="1919" y="5787"/>
                    <a:pt x="1393" y="6514"/>
                  </a:cubicBezTo>
                  <a:cubicBezTo>
                    <a:pt x="967" y="7141"/>
                    <a:pt x="466" y="7893"/>
                    <a:pt x="140" y="8620"/>
                  </a:cubicBezTo>
                  <a:cubicBezTo>
                    <a:pt x="1" y="8759"/>
                    <a:pt x="151" y="8958"/>
                    <a:pt x="332" y="8958"/>
                  </a:cubicBezTo>
                  <a:cubicBezTo>
                    <a:pt x="411" y="8958"/>
                    <a:pt x="497" y="8920"/>
                    <a:pt x="566" y="8820"/>
                  </a:cubicBezTo>
                  <a:cubicBezTo>
                    <a:pt x="967" y="8093"/>
                    <a:pt x="1393" y="7467"/>
                    <a:pt x="1919" y="6740"/>
                  </a:cubicBezTo>
                  <a:cubicBezTo>
                    <a:pt x="2345" y="6113"/>
                    <a:pt x="2746" y="5386"/>
                    <a:pt x="3273" y="4760"/>
                  </a:cubicBezTo>
                  <a:cubicBezTo>
                    <a:pt x="4100" y="3281"/>
                    <a:pt x="4952" y="1828"/>
                    <a:pt x="5779" y="374"/>
                  </a:cubicBezTo>
                  <a:cubicBezTo>
                    <a:pt x="5910" y="160"/>
                    <a:pt x="5783" y="1"/>
                    <a:pt x="561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42"/>
            <p:cNvSpPr/>
            <p:nvPr/>
          </p:nvSpPr>
          <p:spPr>
            <a:xfrm>
              <a:off x="10289000" y="1142200"/>
              <a:ext cx="125325" cy="190500"/>
            </a:xfrm>
            <a:custGeom>
              <a:avLst/>
              <a:gdLst/>
              <a:ahLst/>
              <a:cxnLst/>
              <a:rect l="l" t="t" r="r" b="b"/>
              <a:pathLst>
                <a:path w="5013" h="7620" extrusionOk="0">
                  <a:moveTo>
                    <a:pt x="5013" y="0"/>
                  </a:moveTo>
                  <a:lnTo>
                    <a:pt x="0" y="7619"/>
                  </a:lnTo>
                  <a:cubicBezTo>
                    <a:pt x="1780" y="5113"/>
                    <a:pt x="3434" y="2607"/>
                    <a:pt x="5013" y="0"/>
                  </a:cubicBez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42"/>
            <p:cNvSpPr/>
            <p:nvPr/>
          </p:nvSpPr>
          <p:spPr>
            <a:xfrm>
              <a:off x="10279925" y="1135550"/>
              <a:ext cx="143025" cy="201675"/>
            </a:xfrm>
            <a:custGeom>
              <a:avLst/>
              <a:gdLst/>
              <a:ahLst/>
              <a:cxnLst/>
              <a:rect l="l" t="t" r="r" b="b"/>
              <a:pathLst>
                <a:path w="5721" h="8067" extrusionOk="0">
                  <a:moveTo>
                    <a:pt x="5437" y="0"/>
                  </a:moveTo>
                  <a:cubicBezTo>
                    <a:pt x="5348" y="0"/>
                    <a:pt x="5247" y="49"/>
                    <a:pt x="5175" y="166"/>
                  </a:cubicBezTo>
                  <a:cubicBezTo>
                    <a:pt x="3596" y="2773"/>
                    <a:pt x="1917" y="5279"/>
                    <a:pt x="163" y="7685"/>
                  </a:cubicBezTo>
                  <a:cubicBezTo>
                    <a:pt x="0" y="7902"/>
                    <a:pt x="176" y="8066"/>
                    <a:pt x="362" y="8066"/>
                  </a:cubicBezTo>
                  <a:cubicBezTo>
                    <a:pt x="434" y="8066"/>
                    <a:pt x="508" y="8042"/>
                    <a:pt x="564" y="7986"/>
                  </a:cubicBezTo>
                  <a:cubicBezTo>
                    <a:pt x="2343" y="5580"/>
                    <a:pt x="4022" y="2973"/>
                    <a:pt x="5576" y="367"/>
                  </a:cubicBezTo>
                  <a:cubicBezTo>
                    <a:pt x="5721" y="157"/>
                    <a:pt x="5597" y="0"/>
                    <a:pt x="543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42"/>
            <p:cNvSpPr/>
            <p:nvPr/>
          </p:nvSpPr>
          <p:spPr>
            <a:xfrm>
              <a:off x="10377975" y="1199200"/>
              <a:ext cx="49525" cy="68325"/>
            </a:xfrm>
            <a:custGeom>
              <a:avLst/>
              <a:gdLst/>
              <a:ahLst/>
              <a:cxnLst/>
              <a:rect l="l" t="t" r="r" b="b"/>
              <a:pathLst>
                <a:path w="1981" h="2733" extrusionOk="0">
                  <a:moveTo>
                    <a:pt x="1980" y="1"/>
                  </a:moveTo>
                  <a:lnTo>
                    <a:pt x="0" y="2733"/>
                  </a:lnTo>
                  <a:cubicBezTo>
                    <a:pt x="627" y="1881"/>
                    <a:pt x="1353" y="953"/>
                    <a:pt x="1980" y="1"/>
                  </a:cubicBez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42"/>
            <p:cNvSpPr/>
            <p:nvPr/>
          </p:nvSpPr>
          <p:spPr>
            <a:xfrm>
              <a:off x="10369825" y="1193550"/>
              <a:ext cx="66175" cy="80875"/>
            </a:xfrm>
            <a:custGeom>
              <a:avLst/>
              <a:gdLst/>
              <a:ahLst/>
              <a:cxnLst/>
              <a:rect l="l" t="t" r="r" b="b"/>
              <a:pathLst>
                <a:path w="2647" h="3235" extrusionOk="0">
                  <a:moveTo>
                    <a:pt x="2311" y="0"/>
                  </a:moveTo>
                  <a:cubicBezTo>
                    <a:pt x="2232" y="0"/>
                    <a:pt x="2148" y="36"/>
                    <a:pt x="2080" y="127"/>
                  </a:cubicBezTo>
                  <a:cubicBezTo>
                    <a:pt x="1454" y="1079"/>
                    <a:pt x="827" y="1906"/>
                    <a:pt x="101" y="2859"/>
                  </a:cubicBezTo>
                  <a:cubicBezTo>
                    <a:pt x="0" y="2959"/>
                    <a:pt x="0" y="3059"/>
                    <a:pt x="101" y="3159"/>
                  </a:cubicBezTo>
                  <a:cubicBezTo>
                    <a:pt x="151" y="3209"/>
                    <a:pt x="232" y="3235"/>
                    <a:pt x="301" y="3235"/>
                  </a:cubicBezTo>
                  <a:cubicBezTo>
                    <a:pt x="370" y="3235"/>
                    <a:pt x="426" y="3209"/>
                    <a:pt x="426" y="3159"/>
                  </a:cubicBezTo>
                  <a:cubicBezTo>
                    <a:pt x="1153" y="2332"/>
                    <a:pt x="1880" y="1280"/>
                    <a:pt x="2507" y="352"/>
                  </a:cubicBezTo>
                  <a:cubicBezTo>
                    <a:pt x="2647" y="195"/>
                    <a:pt x="2493" y="0"/>
                    <a:pt x="231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42"/>
            <p:cNvSpPr/>
            <p:nvPr/>
          </p:nvSpPr>
          <p:spPr>
            <a:xfrm>
              <a:off x="10202525" y="1050725"/>
              <a:ext cx="13175" cy="28825"/>
            </a:xfrm>
            <a:custGeom>
              <a:avLst/>
              <a:gdLst/>
              <a:ahLst/>
              <a:cxnLst/>
              <a:rect l="l" t="t" r="r" b="b"/>
              <a:pathLst>
                <a:path w="527" h="1153" extrusionOk="0">
                  <a:moveTo>
                    <a:pt x="527" y="0"/>
                  </a:moveTo>
                  <a:lnTo>
                    <a:pt x="527" y="0"/>
                  </a:lnTo>
                  <a:cubicBezTo>
                    <a:pt x="494" y="69"/>
                    <a:pt x="465" y="135"/>
                    <a:pt x="436" y="198"/>
                  </a:cubicBezTo>
                  <a:lnTo>
                    <a:pt x="436" y="198"/>
                  </a:lnTo>
                  <a:lnTo>
                    <a:pt x="527" y="0"/>
                  </a:lnTo>
                  <a:close/>
                  <a:moveTo>
                    <a:pt x="436" y="198"/>
                  </a:moveTo>
                  <a:lnTo>
                    <a:pt x="1" y="1153"/>
                  </a:lnTo>
                  <a:cubicBezTo>
                    <a:pt x="190" y="796"/>
                    <a:pt x="291" y="527"/>
                    <a:pt x="436" y="198"/>
                  </a:cubicBez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42"/>
            <p:cNvSpPr/>
            <p:nvPr/>
          </p:nvSpPr>
          <p:spPr>
            <a:xfrm>
              <a:off x="10195000" y="1045700"/>
              <a:ext cx="28850" cy="38875"/>
            </a:xfrm>
            <a:custGeom>
              <a:avLst/>
              <a:gdLst/>
              <a:ahLst/>
              <a:cxnLst/>
              <a:rect l="l" t="t" r="r" b="b"/>
              <a:pathLst>
                <a:path w="1154" h="1555" extrusionOk="0">
                  <a:moveTo>
                    <a:pt x="928" y="1"/>
                  </a:moveTo>
                  <a:cubicBezTo>
                    <a:pt x="828" y="1"/>
                    <a:pt x="728" y="1"/>
                    <a:pt x="627" y="101"/>
                  </a:cubicBezTo>
                  <a:cubicBezTo>
                    <a:pt x="427" y="502"/>
                    <a:pt x="201" y="828"/>
                    <a:pt x="101" y="1128"/>
                  </a:cubicBezTo>
                  <a:cubicBezTo>
                    <a:pt x="1" y="1254"/>
                    <a:pt x="1" y="1454"/>
                    <a:pt x="101" y="1554"/>
                  </a:cubicBezTo>
                  <a:cubicBezTo>
                    <a:pt x="302" y="1554"/>
                    <a:pt x="427" y="1554"/>
                    <a:pt x="527" y="1454"/>
                  </a:cubicBezTo>
                  <a:cubicBezTo>
                    <a:pt x="728" y="1028"/>
                    <a:pt x="928" y="727"/>
                    <a:pt x="1053" y="402"/>
                  </a:cubicBezTo>
                  <a:cubicBezTo>
                    <a:pt x="1154" y="301"/>
                    <a:pt x="1154" y="101"/>
                    <a:pt x="92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42"/>
            <p:cNvSpPr/>
            <p:nvPr/>
          </p:nvSpPr>
          <p:spPr>
            <a:xfrm>
              <a:off x="10098525" y="1136550"/>
              <a:ext cx="20700" cy="39500"/>
            </a:xfrm>
            <a:custGeom>
              <a:avLst/>
              <a:gdLst/>
              <a:ahLst/>
              <a:cxnLst/>
              <a:rect l="l" t="t" r="r" b="b"/>
              <a:pathLst>
                <a:path w="828" h="1580" extrusionOk="0">
                  <a:moveTo>
                    <a:pt x="827" y="1"/>
                  </a:moveTo>
                  <a:lnTo>
                    <a:pt x="0" y="1580"/>
                  </a:lnTo>
                  <a:cubicBezTo>
                    <a:pt x="301" y="1053"/>
                    <a:pt x="627" y="527"/>
                    <a:pt x="827" y="1"/>
                  </a:cubicBez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42"/>
            <p:cNvSpPr/>
            <p:nvPr/>
          </p:nvSpPr>
          <p:spPr>
            <a:xfrm>
              <a:off x="10090375" y="1129675"/>
              <a:ext cx="36975" cy="52425"/>
            </a:xfrm>
            <a:custGeom>
              <a:avLst/>
              <a:gdLst/>
              <a:ahLst/>
              <a:cxnLst/>
              <a:rect l="l" t="t" r="r" b="b"/>
              <a:pathLst>
                <a:path w="1479" h="2097" extrusionOk="0">
                  <a:moveTo>
                    <a:pt x="1116" y="0"/>
                  </a:moveTo>
                  <a:cubicBezTo>
                    <a:pt x="1053" y="0"/>
                    <a:pt x="1003" y="25"/>
                    <a:pt x="953" y="75"/>
                  </a:cubicBezTo>
                  <a:cubicBezTo>
                    <a:pt x="627" y="602"/>
                    <a:pt x="426" y="1228"/>
                    <a:pt x="101" y="1754"/>
                  </a:cubicBezTo>
                  <a:cubicBezTo>
                    <a:pt x="0" y="1855"/>
                    <a:pt x="101" y="1955"/>
                    <a:pt x="226" y="2055"/>
                  </a:cubicBezTo>
                  <a:cubicBezTo>
                    <a:pt x="255" y="2085"/>
                    <a:pt x="285" y="2097"/>
                    <a:pt x="314" y="2097"/>
                  </a:cubicBezTo>
                  <a:cubicBezTo>
                    <a:pt x="385" y="2097"/>
                    <a:pt x="456" y="2026"/>
                    <a:pt x="527" y="1955"/>
                  </a:cubicBezTo>
                  <a:cubicBezTo>
                    <a:pt x="852" y="1429"/>
                    <a:pt x="1153" y="902"/>
                    <a:pt x="1479" y="401"/>
                  </a:cubicBezTo>
                  <a:cubicBezTo>
                    <a:pt x="1479" y="276"/>
                    <a:pt x="1479" y="75"/>
                    <a:pt x="1354" y="75"/>
                  </a:cubicBezTo>
                  <a:cubicBezTo>
                    <a:pt x="1253" y="25"/>
                    <a:pt x="1178" y="0"/>
                    <a:pt x="11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42"/>
            <p:cNvSpPr/>
            <p:nvPr/>
          </p:nvSpPr>
          <p:spPr>
            <a:xfrm>
              <a:off x="10278350" y="1100225"/>
              <a:ext cx="28825" cy="55150"/>
            </a:xfrm>
            <a:custGeom>
              <a:avLst/>
              <a:gdLst/>
              <a:ahLst/>
              <a:cxnLst/>
              <a:rect l="l" t="t" r="r" b="b"/>
              <a:pathLst>
                <a:path w="1153" h="2206" extrusionOk="0">
                  <a:moveTo>
                    <a:pt x="1153" y="0"/>
                  </a:moveTo>
                  <a:lnTo>
                    <a:pt x="1153" y="0"/>
                  </a:lnTo>
                  <a:cubicBezTo>
                    <a:pt x="905" y="424"/>
                    <a:pt x="699" y="847"/>
                    <a:pt x="486" y="1276"/>
                  </a:cubicBezTo>
                  <a:lnTo>
                    <a:pt x="486" y="1276"/>
                  </a:lnTo>
                  <a:lnTo>
                    <a:pt x="1153" y="0"/>
                  </a:lnTo>
                  <a:close/>
                  <a:moveTo>
                    <a:pt x="486" y="1276"/>
                  </a:moveTo>
                  <a:lnTo>
                    <a:pt x="0" y="2206"/>
                  </a:lnTo>
                  <a:cubicBezTo>
                    <a:pt x="178" y="1892"/>
                    <a:pt x="334" y="1582"/>
                    <a:pt x="486" y="1276"/>
                  </a:cubicBez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42"/>
            <p:cNvSpPr/>
            <p:nvPr/>
          </p:nvSpPr>
          <p:spPr>
            <a:xfrm>
              <a:off x="10269825" y="1093700"/>
              <a:ext cx="46050" cy="67350"/>
            </a:xfrm>
            <a:custGeom>
              <a:avLst/>
              <a:gdLst/>
              <a:ahLst/>
              <a:cxnLst/>
              <a:rect l="l" t="t" r="r" b="b"/>
              <a:pathLst>
                <a:path w="1842" h="2694" extrusionOk="0">
                  <a:moveTo>
                    <a:pt x="1503" y="1"/>
                  </a:moveTo>
                  <a:cubicBezTo>
                    <a:pt x="1415" y="1"/>
                    <a:pt x="1328" y="48"/>
                    <a:pt x="1294" y="161"/>
                  </a:cubicBezTo>
                  <a:cubicBezTo>
                    <a:pt x="867" y="888"/>
                    <a:pt x="441" y="1614"/>
                    <a:pt x="141" y="2341"/>
                  </a:cubicBezTo>
                  <a:cubicBezTo>
                    <a:pt x="0" y="2499"/>
                    <a:pt x="154" y="2693"/>
                    <a:pt x="337" y="2693"/>
                  </a:cubicBezTo>
                  <a:cubicBezTo>
                    <a:pt x="415" y="2693"/>
                    <a:pt x="499" y="2657"/>
                    <a:pt x="567" y="2567"/>
                  </a:cubicBezTo>
                  <a:cubicBezTo>
                    <a:pt x="968" y="1840"/>
                    <a:pt x="1294" y="1088"/>
                    <a:pt x="1695" y="361"/>
                  </a:cubicBezTo>
                  <a:cubicBezTo>
                    <a:pt x="1842" y="165"/>
                    <a:pt x="1669" y="1"/>
                    <a:pt x="150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42"/>
            <p:cNvSpPr/>
            <p:nvPr/>
          </p:nvSpPr>
          <p:spPr>
            <a:xfrm>
              <a:off x="10346625" y="1191700"/>
              <a:ext cx="7550" cy="15675"/>
            </a:xfrm>
            <a:custGeom>
              <a:avLst/>
              <a:gdLst/>
              <a:ahLst/>
              <a:cxnLst/>
              <a:rect l="l" t="t" r="r" b="b"/>
              <a:pathLst>
                <a:path w="302" h="627" extrusionOk="0">
                  <a:moveTo>
                    <a:pt x="302" y="0"/>
                  </a:moveTo>
                  <a:lnTo>
                    <a:pt x="302" y="0"/>
                  </a:lnTo>
                  <a:cubicBezTo>
                    <a:pt x="252" y="100"/>
                    <a:pt x="201" y="207"/>
                    <a:pt x="151" y="314"/>
                  </a:cubicBezTo>
                  <a:lnTo>
                    <a:pt x="302" y="0"/>
                  </a:lnTo>
                  <a:close/>
                  <a:moveTo>
                    <a:pt x="151" y="314"/>
                  </a:moveTo>
                  <a:lnTo>
                    <a:pt x="1" y="627"/>
                  </a:lnTo>
                  <a:cubicBezTo>
                    <a:pt x="51" y="527"/>
                    <a:pt x="101" y="420"/>
                    <a:pt x="151" y="314"/>
                  </a:cubicBez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42"/>
            <p:cNvSpPr/>
            <p:nvPr/>
          </p:nvSpPr>
          <p:spPr>
            <a:xfrm>
              <a:off x="10338500" y="1184575"/>
              <a:ext cx="23825" cy="30325"/>
            </a:xfrm>
            <a:custGeom>
              <a:avLst/>
              <a:gdLst/>
              <a:ahLst/>
              <a:cxnLst/>
              <a:rect l="l" t="t" r="r" b="b"/>
              <a:pathLst>
                <a:path w="953" h="1213" extrusionOk="0">
                  <a:moveTo>
                    <a:pt x="617" y="1"/>
                  </a:moveTo>
                  <a:cubicBezTo>
                    <a:pt x="541" y="1"/>
                    <a:pt x="484" y="56"/>
                    <a:pt x="426" y="185"/>
                  </a:cubicBezTo>
                  <a:cubicBezTo>
                    <a:pt x="326" y="385"/>
                    <a:pt x="201" y="586"/>
                    <a:pt x="0" y="812"/>
                  </a:cubicBezTo>
                  <a:cubicBezTo>
                    <a:pt x="0" y="912"/>
                    <a:pt x="0" y="1112"/>
                    <a:pt x="100" y="1213"/>
                  </a:cubicBezTo>
                  <a:cubicBezTo>
                    <a:pt x="201" y="1213"/>
                    <a:pt x="426" y="1213"/>
                    <a:pt x="526" y="1112"/>
                  </a:cubicBezTo>
                  <a:cubicBezTo>
                    <a:pt x="627" y="812"/>
                    <a:pt x="727" y="586"/>
                    <a:pt x="827" y="385"/>
                  </a:cubicBezTo>
                  <a:cubicBezTo>
                    <a:pt x="953" y="285"/>
                    <a:pt x="953" y="85"/>
                    <a:pt x="827" y="85"/>
                  </a:cubicBezTo>
                  <a:cubicBezTo>
                    <a:pt x="742" y="31"/>
                    <a:pt x="674" y="1"/>
                    <a:pt x="61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24" name="Google Shape;1124;p42"/>
          <p:cNvSpPr/>
          <p:nvPr/>
        </p:nvSpPr>
        <p:spPr>
          <a:xfrm>
            <a:off x="3655800" y="3484201"/>
            <a:ext cx="1832405" cy="244805"/>
          </a:xfrm>
          <a:custGeom>
            <a:avLst/>
            <a:gdLst/>
            <a:ahLst/>
            <a:cxnLst/>
            <a:rect l="l" t="t" r="r" b="b"/>
            <a:pathLst>
              <a:path w="55866" h="7463" extrusionOk="0">
                <a:moveTo>
                  <a:pt x="16082" y="0"/>
                </a:moveTo>
                <a:cubicBezTo>
                  <a:pt x="15991" y="0"/>
                  <a:pt x="15916" y="25"/>
                  <a:pt x="15866" y="75"/>
                </a:cubicBezTo>
                <a:lnTo>
                  <a:pt x="8247" y="6542"/>
                </a:lnTo>
                <a:lnTo>
                  <a:pt x="728" y="75"/>
                </a:lnTo>
                <a:cubicBezTo>
                  <a:pt x="634" y="34"/>
                  <a:pt x="528" y="10"/>
                  <a:pt x="428" y="10"/>
                </a:cubicBezTo>
                <a:cubicBezTo>
                  <a:pt x="287" y="10"/>
                  <a:pt x="160" y="58"/>
                  <a:pt x="101" y="176"/>
                </a:cubicBezTo>
                <a:cubicBezTo>
                  <a:pt x="1" y="276"/>
                  <a:pt x="1" y="602"/>
                  <a:pt x="101" y="702"/>
                </a:cubicBezTo>
                <a:lnTo>
                  <a:pt x="8021" y="7369"/>
                </a:lnTo>
                <a:cubicBezTo>
                  <a:pt x="8084" y="7431"/>
                  <a:pt x="8165" y="7463"/>
                  <a:pt x="8256" y="7463"/>
                </a:cubicBezTo>
                <a:cubicBezTo>
                  <a:pt x="8347" y="7463"/>
                  <a:pt x="8447" y="7431"/>
                  <a:pt x="8547" y="7369"/>
                </a:cubicBezTo>
                <a:lnTo>
                  <a:pt x="16066" y="1003"/>
                </a:lnTo>
                <a:lnTo>
                  <a:pt x="23685" y="7369"/>
                </a:lnTo>
                <a:cubicBezTo>
                  <a:pt x="23748" y="7431"/>
                  <a:pt x="23854" y="7463"/>
                  <a:pt x="23958" y="7463"/>
                </a:cubicBezTo>
                <a:cubicBezTo>
                  <a:pt x="24061" y="7463"/>
                  <a:pt x="24161" y="7431"/>
                  <a:pt x="24212" y="7369"/>
                </a:cubicBezTo>
                <a:lnTo>
                  <a:pt x="31831" y="1003"/>
                </a:lnTo>
                <a:lnTo>
                  <a:pt x="39349" y="7369"/>
                </a:lnTo>
                <a:cubicBezTo>
                  <a:pt x="39462" y="7431"/>
                  <a:pt x="39569" y="7463"/>
                  <a:pt x="39672" y="7463"/>
                </a:cubicBezTo>
                <a:cubicBezTo>
                  <a:pt x="39776" y="7463"/>
                  <a:pt x="39876" y="7431"/>
                  <a:pt x="39976" y="7369"/>
                </a:cubicBezTo>
                <a:lnTo>
                  <a:pt x="47495" y="1003"/>
                </a:lnTo>
                <a:lnTo>
                  <a:pt x="55139" y="7369"/>
                </a:lnTo>
                <a:cubicBezTo>
                  <a:pt x="55225" y="7422"/>
                  <a:pt x="55310" y="7453"/>
                  <a:pt x="55388" y="7453"/>
                </a:cubicBezTo>
                <a:cubicBezTo>
                  <a:pt x="55493" y="7453"/>
                  <a:pt x="55583" y="7398"/>
                  <a:pt x="55640" y="7268"/>
                </a:cubicBezTo>
                <a:cubicBezTo>
                  <a:pt x="55866" y="7168"/>
                  <a:pt x="55866" y="6867"/>
                  <a:pt x="55640" y="6742"/>
                </a:cubicBezTo>
                <a:lnTo>
                  <a:pt x="47821" y="75"/>
                </a:lnTo>
                <a:cubicBezTo>
                  <a:pt x="47720" y="25"/>
                  <a:pt x="47614" y="0"/>
                  <a:pt x="47520" y="0"/>
                </a:cubicBezTo>
                <a:cubicBezTo>
                  <a:pt x="47426" y="0"/>
                  <a:pt x="47345" y="25"/>
                  <a:pt x="47294" y="75"/>
                </a:cubicBezTo>
                <a:lnTo>
                  <a:pt x="39675" y="6542"/>
                </a:lnTo>
                <a:lnTo>
                  <a:pt x="32056" y="75"/>
                </a:lnTo>
                <a:cubicBezTo>
                  <a:pt x="32006" y="25"/>
                  <a:pt x="31925" y="0"/>
                  <a:pt x="31831" y="0"/>
                </a:cubicBezTo>
                <a:cubicBezTo>
                  <a:pt x="31737" y="0"/>
                  <a:pt x="31630" y="25"/>
                  <a:pt x="31530" y="75"/>
                </a:cubicBezTo>
                <a:lnTo>
                  <a:pt x="24011" y="6542"/>
                </a:lnTo>
                <a:lnTo>
                  <a:pt x="16392" y="75"/>
                </a:lnTo>
                <a:cubicBezTo>
                  <a:pt x="16279" y="25"/>
                  <a:pt x="16173" y="0"/>
                  <a:pt x="160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25" name="Google Shape;1125;p42"/>
          <p:cNvGrpSpPr/>
          <p:nvPr/>
        </p:nvGrpSpPr>
        <p:grpSpPr>
          <a:xfrm rot="8100000">
            <a:off x="6704003" y="-124478"/>
            <a:ext cx="1385917" cy="2699994"/>
            <a:chOff x="409722" y="233833"/>
            <a:chExt cx="1385931" cy="2700020"/>
          </a:xfrm>
        </p:grpSpPr>
        <p:grpSp>
          <p:nvGrpSpPr>
            <p:cNvPr id="1126" name="Google Shape;1126;p42"/>
            <p:cNvGrpSpPr/>
            <p:nvPr/>
          </p:nvGrpSpPr>
          <p:grpSpPr>
            <a:xfrm rot="-617154" flipH="1">
              <a:off x="575967" y="402323"/>
              <a:ext cx="1053440" cy="2450002"/>
              <a:chOff x="3817855" y="1437512"/>
              <a:chExt cx="541146" cy="1128254"/>
            </a:xfrm>
          </p:grpSpPr>
          <p:sp>
            <p:nvSpPr>
              <p:cNvPr id="1127" name="Google Shape;1127;p42"/>
              <p:cNvSpPr/>
              <p:nvPr/>
            </p:nvSpPr>
            <p:spPr>
              <a:xfrm>
                <a:off x="3817855" y="1437512"/>
                <a:ext cx="541146" cy="1128254"/>
              </a:xfrm>
              <a:custGeom>
                <a:avLst/>
                <a:gdLst/>
                <a:ahLst/>
                <a:cxnLst/>
                <a:rect l="l" t="t" r="r" b="b"/>
                <a:pathLst>
                  <a:path w="28598" h="59625" extrusionOk="0">
                    <a:moveTo>
                      <a:pt x="101" y="0"/>
                    </a:moveTo>
                    <a:lnTo>
                      <a:pt x="1" y="426"/>
                    </a:lnTo>
                    <a:cubicBezTo>
                      <a:pt x="16066" y="3359"/>
                      <a:pt x="28197" y="17344"/>
                      <a:pt x="28197" y="34161"/>
                    </a:cubicBezTo>
                    <a:lnTo>
                      <a:pt x="28197" y="34462"/>
                    </a:lnTo>
                    <a:cubicBezTo>
                      <a:pt x="28096" y="44286"/>
                      <a:pt x="23911" y="53058"/>
                      <a:pt x="17219" y="59324"/>
                    </a:cubicBezTo>
                    <a:lnTo>
                      <a:pt x="17545" y="59625"/>
                    </a:lnTo>
                    <a:cubicBezTo>
                      <a:pt x="24212" y="53359"/>
                      <a:pt x="28497" y="44386"/>
                      <a:pt x="28598" y="34462"/>
                    </a:cubicBezTo>
                    <a:lnTo>
                      <a:pt x="28598" y="34161"/>
                    </a:lnTo>
                    <a:cubicBezTo>
                      <a:pt x="28598" y="17143"/>
                      <a:pt x="16292" y="2933"/>
                      <a:pt x="10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8" name="Google Shape;1128;p42"/>
              <p:cNvSpPr/>
              <p:nvPr/>
            </p:nvSpPr>
            <p:spPr>
              <a:xfrm>
                <a:off x="3985754" y="1615346"/>
                <a:ext cx="39378" cy="29898"/>
              </a:xfrm>
              <a:custGeom>
                <a:avLst/>
                <a:gdLst/>
                <a:ahLst/>
                <a:cxnLst/>
                <a:rect l="l" t="t" r="r" b="b"/>
                <a:pathLst>
                  <a:path w="2081" h="1580" extrusionOk="0">
                    <a:moveTo>
                      <a:pt x="1053" y="1"/>
                    </a:moveTo>
                    <a:cubicBezTo>
                      <a:pt x="0" y="1"/>
                      <a:pt x="0" y="1580"/>
                      <a:pt x="1053" y="1580"/>
                    </a:cubicBezTo>
                    <a:cubicBezTo>
                      <a:pt x="2080" y="1580"/>
                      <a:pt x="2080" y="1"/>
                      <a:pt x="10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29" name="Google Shape;1129;p42"/>
            <p:cNvSpPr/>
            <p:nvPr/>
          </p:nvSpPr>
          <p:spPr>
            <a:xfrm>
              <a:off x="1424458" y="233833"/>
              <a:ext cx="142800" cy="142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0" name="Google Shape;1130;p42"/>
          <p:cNvGrpSpPr/>
          <p:nvPr/>
        </p:nvGrpSpPr>
        <p:grpSpPr>
          <a:xfrm rot="-2972274">
            <a:off x="796320" y="2522791"/>
            <a:ext cx="1386048" cy="2678158"/>
            <a:chOff x="409722" y="255923"/>
            <a:chExt cx="1385931" cy="2677930"/>
          </a:xfrm>
        </p:grpSpPr>
        <p:grpSp>
          <p:nvGrpSpPr>
            <p:cNvPr id="1131" name="Google Shape;1131;p42"/>
            <p:cNvGrpSpPr/>
            <p:nvPr/>
          </p:nvGrpSpPr>
          <p:grpSpPr>
            <a:xfrm rot="-617154" flipH="1">
              <a:off x="575967" y="402323"/>
              <a:ext cx="1053440" cy="2450002"/>
              <a:chOff x="3817855" y="1437512"/>
              <a:chExt cx="541146" cy="1128254"/>
            </a:xfrm>
          </p:grpSpPr>
          <p:sp>
            <p:nvSpPr>
              <p:cNvPr id="1132" name="Google Shape;1132;p42"/>
              <p:cNvSpPr/>
              <p:nvPr/>
            </p:nvSpPr>
            <p:spPr>
              <a:xfrm>
                <a:off x="3817855" y="1437512"/>
                <a:ext cx="541146" cy="1128254"/>
              </a:xfrm>
              <a:custGeom>
                <a:avLst/>
                <a:gdLst/>
                <a:ahLst/>
                <a:cxnLst/>
                <a:rect l="l" t="t" r="r" b="b"/>
                <a:pathLst>
                  <a:path w="28598" h="59625" extrusionOk="0">
                    <a:moveTo>
                      <a:pt x="101" y="0"/>
                    </a:moveTo>
                    <a:lnTo>
                      <a:pt x="1" y="426"/>
                    </a:lnTo>
                    <a:cubicBezTo>
                      <a:pt x="16066" y="3359"/>
                      <a:pt x="28197" y="17344"/>
                      <a:pt x="28197" y="34161"/>
                    </a:cubicBezTo>
                    <a:lnTo>
                      <a:pt x="28197" y="34462"/>
                    </a:lnTo>
                    <a:cubicBezTo>
                      <a:pt x="28096" y="44286"/>
                      <a:pt x="23911" y="53058"/>
                      <a:pt x="17219" y="59324"/>
                    </a:cubicBezTo>
                    <a:lnTo>
                      <a:pt x="17545" y="59625"/>
                    </a:lnTo>
                    <a:cubicBezTo>
                      <a:pt x="24212" y="53359"/>
                      <a:pt x="28497" y="44386"/>
                      <a:pt x="28598" y="34462"/>
                    </a:cubicBezTo>
                    <a:lnTo>
                      <a:pt x="28598" y="34161"/>
                    </a:lnTo>
                    <a:cubicBezTo>
                      <a:pt x="28598" y="17143"/>
                      <a:pt x="16292" y="2933"/>
                      <a:pt x="10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3" name="Google Shape;1133;p42"/>
              <p:cNvSpPr/>
              <p:nvPr/>
            </p:nvSpPr>
            <p:spPr>
              <a:xfrm>
                <a:off x="3985754" y="1615346"/>
                <a:ext cx="39378" cy="29898"/>
              </a:xfrm>
              <a:custGeom>
                <a:avLst/>
                <a:gdLst/>
                <a:ahLst/>
                <a:cxnLst/>
                <a:rect l="l" t="t" r="r" b="b"/>
                <a:pathLst>
                  <a:path w="2081" h="1580" extrusionOk="0">
                    <a:moveTo>
                      <a:pt x="1053" y="1"/>
                    </a:moveTo>
                    <a:cubicBezTo>
                      <a:pt x="0" y="1"/>
                      <a:pt x="0" y="1580"/>
                      <a:pt x="1053" y="1580"/>
                    </a:cubicBezTo>
                    <a:cubicBezTo>
                      <a:pt x="2080" y="1580"/>
                      <a:pt x="2080" y="1"/>
                      <a:pt x="10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34" name="Google Shape;1134;p42"/>
            <p:cNvSpPr/>
            <p:nvPr/>
          </p:nvSpPr>
          <p:spPr>
            <a:xfrm>
              <a:off x="1432804" y="255923"/>
              <a:ext cx="142800" cy="142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5" name="Google Shape;1135;p42"/>
          <p:cNvGrpSpPr/>
          <p:nvPr/>
        </p:nvGrpSpPr>
        <p:grpSpPr>
          <a:xfrm>
            <a:off x="5910913" y="3409365"/>
            <a:ext cx="1697226" cy="604018"/>
            <a:chOff x="-5302450" y="3084350"/>
            <a:chExt cx="1519450" cy="540750"/>
          </a:xfrm>
        </p:grpSpPr>
        <p:sp>
          <p:nvSpPr>
            <p:cNvPr id="1136" name="Google Shape;1136;p42"/>
            <p:cNvSpPr/>
            <p:nvPr/>
          </p:nvSpPr>
          <p:spPr>
            <a:xfrm>
              <a:off x="-4388300" y="3084350"/>
              <a:ext cx="584625" cy="269450"/>
            </a:xfrm>
            <a:custGeom>
              <a:avLst/>
              <a:gdLst/>
              <a:ahLst/>
              <a:cxnLst/>
              <a:rect l="l" t="t" r="r" b="b"/>
              <a:pathLst>
                <a:path w="23385" h="10778" extrusionOk="0">
                  <a:moveTo>
                    <a:pt x="4286" y="1"/>
                  </a:moveTo>
                  <a:cubicBezTo>
                    <a:pt x="3334" y="1"/>
                    <a:pt x="2281" y="326"/>
                    <a:pt x="1454" y="953"/>
                  </a:cubicBezTo>
                  <a:cubicBezTo>
                    <a:pt x="1028" y="1254"/>
                    <a:pt x="627" y="1680"/>
                    <a:pt x="402" y="2206"/>
                  </a:cubicBezTo>
                  <a:cubicBezTo>
                    <a:pt x="101" y="2732"/>
                    <a:pt x="1" y="3259"/>
                    <a:pt x="1" y="3885"/>
                  </a:cubicBezTo>
                  <a:cubicBezTo>
                    <a:pt x="1" y="4612"/>
                    <a:pt x="201" y="5339"/>
                    <a:pt x="527" y="6166"/>
                  </a:cubicBezTo>
                  <a:lnTo>
                    <a:pt x="2181" y="5339"/>
                  </a:lnTo>
                  <a:cubicBezTo>
                    <a:pt x="1981" y="4712"/>
                    <a:pt x="1880" y="4286"/>
                    <a:pt x="1880" y="3885"/>
                  </a:cubicBezTo>
                  <a:cubicBezTo>
                    <a:pt x="1880" y="3559"/>
                    <a:pt x="1880" y="3259"/>
                    <a:pt x="2081" y="3033"/>
                  </a:cubicBezTo>
                  <a:cubicBezTo>
                    <a:pt x="2181" y="2632"/>
                    <a:pt x="2507" y="2407"/>
                    <a:pt x="2908" y="2206"/>
                  </a:cubicBezTo>
                  <a:cubicBezTo>
                    <a:pt x="3334" y="1880"/>
                    <a:pt x="3860" y="1780"/>
                    <a:pt x="4286" y="1780"/>
                  </a:cubicBezTo>
                  <a:cubicBezTo>
                    <a:pt x="4788" y="1780"/>
                    <a:pt x="5214" y="1880"/>
                    <a:pt x="5540" y="2106"/>
                  </a:cubicBezTo>
                  <a:cubicBezTo>
                    <a:pt x="5640" y="2206"/>
                    <a:pt x="5740" y="2206"/>
                    <a:pt x="5941" y="2306"/>
                  </a:cubicBezTo>
                  <a:cubicBezTo>
                    <a:pt x="7194" y="2933"/>
                    <a:pt x="11379" y="5138"/>
                    <a:pt x="15139" y="7018"/>
                  </a:cubicBezTo>
                  <a:cubicBezTo>
                    <a:pt x="18998" y="8998"/>
                    <a:pt x="22557" y="10778"/>
                    <a:pt x="22557" y="10778"/>
                  </a:cubicBezTo>
                  <a:lnTo>
                    <a:pt x="23384" y="9098"/>
                  </a:lnTo>
                  <a:cubicBezTo>
                    <a:pt x="23384" y="9098"/>
                    <a:pt x="23184" y="8998"/>
                    <a:pt x="22758" y="8772"/>
                  </a:cubicBezTo>
                  <a:cubicBezTo>
                    <a:pt x="21078" y="7945"/>
                    <a:pt x="17119" y="5965"/>
                    <a:pt x="13459" y="4086"/>
                  </a:cubicBezTo>
                  <a:cubicBezTo>
                    <a:pt x="11680" y="3133"/>
                    <a:pt x="9926" y="2306"/>
                    <a:pt x="8672" y="1680"/>
                  </a:cubicBezTo>
                  <a:cubicBezTo>
                    <a:pt x="7920" y="1379"/>
                    <a:pt x="7419" y="1053"/>
                    <a:pt x="7093" y="853"/>
                  </a:cubicBezTo>
                  <a:cubicBezTo>
                    <a:pt x="6893" y="752"/>
                    <a:pt x="6667" y="627"/>
                    <a:pt x="6567" y="627"/>
                  </a:cubicBezTo>
                  <a:cubicBezTo>
                    <a:pt x="6567" y="527"/>
                    <a:pt x="6467" y="527"/>
                    <a:pt x="6467" y="527"/>
                  </a:cubicBezTo>
                  <a:cubicBezTo>
                    <a:pt x="5840" y="126"/>
                    <a:pt x="5013" y="1"/>
                    <a:pt x="4286" y="1"/>
                  </a:cubicBezTo>
                  <a:close/>
                </a:path>
              </a:pathLst>
            </a:custGeom>
            <a:solidFill>
              <a:schemeClr val="accent2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42"/>
            <p:cNvSpPr/>
            <p:nvPr/>
          </p:nvSpPr>
          <p:spPr>
            <a:xfrm>
              <a:off x="-5302450" y="3142000"/>
              <a:ext cx="509425" cy="211800"/>
            </a:xfrm>
            <a:custGeom>
              <a:avLst/>
              <a:gdLst/>
              <a:ahLst/>
              <a:cxnLst/>
              <a:rect l="l" t="t" r="r" b="b"/>
              <a:pathLst>
                <a:path w="20377" h="8472" extrusionOk="0">
                  <a:moveTo>
                    <a:pt x="4286" y="0"/>
                  </a:moveTo>
                  <a:cubicBezTo>
                    <a:pt x="3358" y="0"/>
                    <a:pt x="2306" y="326"/>
                    <a:pt x="1479" y="953"/>
                  </a:cubicBezTo>
                  <a:cubicBezTo>
                    <a:pt x="1053" y="1253"/>
                    <a:pt x="627" y="1679"/>
                    <a:pt x="426" y="2206"/>
                  </a:cubicBezTo>
                  <a:cubicBezTo>
                    <a:pt x="125" y="2707"/>
                    <a:pt x="0" y="3233"/>
                    <a:pt x="0" y="3860"/>
                  </a:cubicBezTo>
                  <a:cubicBezTo>
                    <a:pt x="0" y="4587"/>
                    <a:pt x="226" y="5339"/>
                    <a:pt x="526" y="6166"/>
                  </a:cubicBezTo>
                  <a:lnTo>
                    <a:pt x="2206" y="5339"/>
                  </a:lnTo>
                  <a:cubicBezTo>
                    <a:pt x="2005" y="4812"/>
                    <a:pt x="1880" y="4286"/>
                    <a:pt x="1880" y="3860"/>
                  </a:cubicBezTo>
                  <a:cubicBezTo>
                    <a:pt x="1880" y="3559"/>
                    <a:pt x="2005" y="3233"/>
                    <a:pt x="2105" y="3033"/>
                  </a:cubicBezTo>
                  <a:cubicBezTo>
                    <a:pt x="2206" y="2707"/>
                    <a:pt x="2506" y="2406"/>
                    <a:pt x="2932" y="2206"/>
                  </a:cubicBezTo>
                  <a:cubicBezTo>
                    <a:pt x="3358" y="1980"/>
                    <a:pt x="3885" y="1880"/>
                    <a:pt x="4286" y="1880"/>
                  </a:cubicBezTo>
                  <a:cubicBezTo>
                    <a:pt x="4812" y="1880"/>
                    <a:pt x="5238" y="1980"/>
                    <a:pt x="5539" y="2081"/>
                  </a:cubicBezTo>
                  <a:lnTo>
                    <a:pt x="5539" y="2206"/>
                  </a:lnTo>
                  <a:cubicBezTo>
                    <a:pt x="5639" y="2206"/>
                    <a:pt x="5764" y="2306"/>
                    <a:pt x="5865" y="2306"/>
                  </a:cubicBezTo>
                  <a:cubicBezTo>
                    <a:pt x="6491" y="2607"/>
                    <a:pt x="7519" y="3133"/>
                    <a:pt x="8897" y="3760"/>
                  </a:cubicBezTo>
                  <a:cubicBezTo>
                    <a:pt x="13058" y="5639"/>
                    <a:pt x="19649" y="8472"/>
                    <a:pt x="19649" y="8472"/>
                  </a:cubicBezTo>
                  <a:lnTo>
                    <a:pt x="20376" y="6792"/>
                  </a:lnTo>
                  <a:cubicBezTo>
                    <a:pt x="20376" y="6792"/>
                    <a:pt x="20176" y="6692"/>
                    <a:pt x="19750" y="6592"/>
                  </a:cubicBezTo>
                  <a:cubicBezTo>
                    <a:pt x="18496" y="5965"/>
                    <a:pt x="15163" y="4487"/>
                    <a:pt x="12231" y="3133"/>
                  </a:cubicBezTo>
                  <a:cubicBezTo>
                    <a:pt x="10777" y="2507"/>
                    <a:pt x="9298" y="1880"/>
                    <a:pt x="8271" y="1354"/>
                  </a:cubicBezTo>
                  <a:cubicBezTo>
                    <a:pt x="7744" y="1153"/>
                    <a:pt x="7218" y="953"/>
                    <a:pt x="6892" y="727"/>
                  </a:cubicBezTo>
                  <a:cubicBezTo>
                    <a:pt x="6792" y="727"/>
                    <a:pt x="6692" y="627"/>
                    <a:pt x="6592" y="627"/>
                  </a:cubicBezTo>
                  <a:lnTo>
                    <a:pt x="6491" y="527"/>
                  </a:lnTo>
                  <a:cubicBezTo>
                    <a:pt x="5865" y="101"/>
                    <a:pt x="5138" y="0"/>
                    <a:pt x="4286" y="0"/>
                  </a:cubicBezTo>
                  <a:close/>
                </a:path>
              </a:pathLst>
            </a:custGeom>
            <a:solidFill>
              <a:schemeClr val="accent2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42"/>
            <p:cNvSpPr/>
            <p:nvPr/>
          </p:nvSpPr>
          <p:spPr>
            <a:xfrm>
              <a:off x="-4832525" y="3193825"/>
              <a:ext cx="451775" cy="409275"/>
            </a:xfrm>
            <a:custGeom>
              <a:avLst/>
              <a:gdLst/>
              <a:ahLst/>
              <a:cxnLst/>
              <a:rect l="l" t="t" r="r" b="b"/>
              <a:pathLst>
                <a:path w="18071" h="16371" extrusionOk="0">
                  <a:moveTo>
                    <a:pt x="9043" y="0"/>
                  </a:moveTo>
                  <a:cubicBezTo>
                    <a:pt x="8405" y="0"/>
                    <a:pt x="7759" y="76"/>
                    <a:pt x="7118" y="233"/>
                  </a:cubicBezTo>
                  <a:cubicBezTo>
                    <a:pt x="2732" y="1386"/>
                    <a:pt x="0" y="5872"/>
                    <a:pt x="1153" y="10258"/>
                  </a:cubicBezTo>
                  <a:cubicBezTo>
                    <a:pt x="2121" y="13942"/>
                    <a:pt x="5371" y="16371"/>
                    <a:pt x="8985" y="16371"/>
                  </a:cubicBezTo>
                  <a:cubicBezTo>
                    <a:pt x="9674" y="16371"/>
                    <a:pt x="10376" y="16282"/>
                    <a:pt x="11078" y="16098"/>
                  </a:cubicBezTo>
                  <a:cubicBezTo>
                    <a:pt x="15464" y="14945"/>
                    <a:pt x="18070" y="10559"/>
                    <a:pt x="17043" y="6173"/>
                  </a:cubicBezTo>
                  <a:cubicBezTo>
                    <a:pt x="16062" y="2443"/>
                    <a:pt x="12671" y="0"/>
                    <a:pt x="904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42"/>
            <p:cNvSpPr/>
            <p:nvPr/>
          </p:nvSpPr>
          <p:spPr>
            <a:xfrm>
              <a:off x="-4803700" y="3447750"/>
              <a:ext cx="25" cy="2550"/>
            </a:xfrm>
            <a:custGeom>
              <a:avLst/>
              <a:gdLst/>
              <a:ahLst/>
              <a:cxnLst/>
              <a:rect l="l" t="t" r="r" b="b"/>
              <a:pathLst>
                <a:path w="1" h="102" extrusionOk="0">
                  <a:moveTo>
                    <a:pt x="0" y="1"/>
                  </a:moveTo>
                  <a:lnTo>
                    <a:pt x="0" y="101"/>
                  </a:lnTo>
                  <a:lnTo>
                    <a:pt x="0" y="1"/>
                  </a:lnTo>
                  <a:close/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42"/>
            <p:cNvSpPr/>
            <p:nvPr/>
          </p:nvSpPr>
          <p:spPr>
            <a:xfrm>
              <a:off x="-4808725" y="3197125"/>
              <a:ext cx="287000" cy="284500"/>
            </a:xfrm>
            <a:custGeom>
              <a:avLst/>
              <a:gdLst/>
              <a:ahLst/>
              <a:cxnLst/>
              <a:rect l="l" t="t" r="r" b="b"/>
              <a:pathLst>
                <a:path w="11480" h="11380" extrusionOk="0">
                  <a:moveTo>
                    <a:pt x="9299" y="1"/>
                  </a:moveTo>
                  <a:lnTo>
                    <a:pt x="1" y="9274"/>
                  </a:lnTo>
                  <a:cubicBezTo>
                    <a:pt x="101" y="9500"/>
                    <a:pt x="101" y="9800"/>
                    <a:pt x="201" y="10026"/>
                  </a:cubicBezTo>
                  <a:lnTo>
                    <a:pt x="201" y="10126"/>
                  </a:lnTo>
                  <a:cubicBezTo>
                    <a:pt x="301" y="10527"/>
                    <a:pt x="527" y="10953"/>
                    <a:pt x="627" y="11379"/>
                  </a:cubicBezTo>
                  <a:cubicBezTo>
                    <a:pt x="4286" y="7720"/>
                    <a:pt x="7820" y="4161"/>
                    <a:pt x="11479" y="627"/>
                  </a:cubicBezTo>
                  <a:cubicBezTo>
                    <a:pt x="10752" y="302"/>
                    <a:pt x="10026" y="101"/>
                    <a:pt x="929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42"/>
            <p:cNvSpPr/>
            <p:nvPr/>
          </p:nvSpPr>
          <p:spPr>
            <a:xfrm>
              <a:off x="-4777400" y="3228450"/>
              <a:ext cx="352150" cy="349650"/>
            </a:xfrm>
            <a:custGeom>
              <a:avLst/>
              <a:gdLst/>
              <a:ahLst/>
              <a:cxnLst/>
              <a:rect l="l" t="t" r="r" b="b"/>
              <a:pathLst>
                <a:path w="14086" h="13986" extrusionOk="0">
                  <a:moveTo>
                    <a:pt x="11279" y="1"/>
                  </a:moveTo>
                  <a:lnTo>
                    <a:pt x="1" y="11279"/>
                  </a:lnTo>
                  <a:cubicBezTo>
                    <a:pt x="828" y="12407"/>
                    <a:pt x="1880" y="13359"/>
                    <a:pt x="3033" y="13986"/>
                  </a:cubicBezTo>
                  <a:lnTo>
                    <a:pt x="14086" y="3008"/>
                  </a:lnTo>
                  <a:cubicBezTo>
                    <a:pt x="13459" y="1755"/>
                    <a:pt x="12532" y="728"/>
                    <a:pt x="1127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42"/>
            <p:cNvSpPr/>
            <p:nvPr/>
          </p:nvSpPr>
          <p:spPr>
            <a:xfrm>
              <a:off x="-4237300" y="3179650"/>
              <a:ext cx="451800" cy="409300"/>
            </a:xfrm>
            <a:custGeom>
              <a:avLst/>
              <a:gdLst/>
              <a:ahLst/>
              <a:cxnLst/>
              <a:rect l="l" t="t" r="r" b="b"/>
              <a:pathLst>
                <a:path w="18072" h="16372" extrusionOk="0">
                  <a:moveTo>
                    <a:pt x="9118" y="1"/>
                  </a:moveTo>
                  <a:cubicBezTo>
                    <a:pt x="8425" y="1"/>
                    <a:pt x="7720" y="89"/>
                    <a:pt x="7018" y="274"/>
                  </a:cubicBezTo>
                  <a:cubicBezTo>
                    <a:pt x="2632" y="1427"/>
                    <a:pt x="1" y="5813"/>
                    <a:pt x="1154" y="10199"/>
                  </a:cubicBezTo>
                  <a:cubicBezTo>
                    <a:pt x="2049" y="13929"/>
                    <a:pt x="5427" y="16372"/>
                    <a:pt x="9115" y="16372"/>
                  </a:cubicBezTo>
                  <a:cubicBezTo>
                    <a:pt x="9764" y="16372"/>
                    <a:pt x="10422" y="16296"/>
                    <a:pt x="11079" y="16138"/>
                  </a:cubicBezTo>
                  <a:cubicBezTo>
                    <a:pt x="15465" y="14986"/>
                    <a:pt x="18071" y="10499"/>
                    <a:pt x="16918" y="6113"/>
                  </a:cubicBezTo>
                  <a:cubicBezTo>
                    <a:pt x="16055" y="2430"/>
                    <a:pt x="12752" y="1"/>
                    <a:pt x="911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42"/>
            <p:cNvSpPr/>
            <p:nvPr/>
          </p:nvSpPr>
          <p:spPr>
            <a:xfrm>
              <a:off x="-4832525" y="3170825"/>
              <a:ext cx="454275" cy="454275"/>
            </a:xfrm>
            <a:custGeom>
              <a:avLst/>
              <a:gdLst/>
              <a:ahLst/>
              <a:cxnLst/>
              <a:rect l="l" t="t" r="r" b="b"/>
              <a:pathLst>
                <a:path w="18171" h="18171" extrusionOk="0">
                  <a:moveTo>
                    <a:pt x="9098" y="1880"/>
                  </a:moveTo>
                  <a:cubicBezTo>
                    <a:pt x="10652" y="1880"/>
                    <a:pt x="12231" y="2406"/>
                    <a:pt x="13484" y="3334"/>
                  </a:cubicBezTo>
                  <a:cubicBezTo>
                    <a:pt x="14737" y="4286"/>
                    <a:pt x="15664" y="5639"/>
                    <a:pt x="16090" y="7319"/>
                  </a:cubicBezTo>
                  <a:cubicBezTo>
                    <a:pt x="16291" y="7945"/>
                    <a:pt x="16291" y="8572"/>
                    <a:pt x="16291" y="9073"/>
                  </a:cubicBezTo>
                  <a:cubicBezTo>
                    <a:pt x="16291" y="10752"/>
                    <a:pt x="15790" y="12331"/>
                    <a:pt x="14837" y="13459"/>
                  </a:cubicBezTo>
                  <a:cubicBezTo>
                    <a:pt x="13910" y="14712"/>
                    <a:pt x="12532" y="15664"/>
                    <a:pt x="10877" y="16090"/>
                  </a:cubicBezTo>
                  <a:cubicBezTo>
                    <a:pt x="10251" y="16291"/>
                    <a:pt x="9724" y="16391"/>
                    <a:pt x="9098" y="16391"/>
                  </a:cubicBezTo>
                  <a:cubicBezTo>
                    <a:pt x="7419" y="16391"/>
                    <a:pt x="5965" y="15765"/>
                    <a:pt x="4712" y="14837"/>
                  </a:cubicBezTo>
                  <a:cubicBezTo>
                    <a:pt x="3459" y="13885"/>
                    <a:pt x="2506" y="12532"/>
                    <a:pt x="2105" y="10852"/>
                  </a:cubicBezTo>
                  <a:cubicBezTo>
                    <a:pt x="1880" y="10326"/>
                    <a:pt x="1880" y="9699"/>
                    <a:pt x="1880" y="9073"/>
                  </a:cubicBezTo>
                  <a:cubicBezTo>
                    <a:pt x="1880" y="7519"/>
                    <a:pt x="2406" y="5940"/>
                    <a:pt x="3359" y="4687"/>
                  </a:cubicBezTo>
                  <a:cubicBezTo>
                    <a:pt x="4286" y="3434"/>
                    <a:pt x="5639" y="2506"/>
                    <a:pt x="7318" y="2080"/>
                  </a:cubicBezTo>
                  <a:cubicBezTo>
                    <a:pt x="7945" y="1980"/>
                    <a:pt x="8471" y="1880"/>
                    <a:pt x="9098" y="1880"/>
                  </a:cubicBezTo>
                  <a:close/>
                  <a:moveTo>
                    <a:pt x="9098" y="0"/>
                  </a:moveTo>
                  <a:cubicBezTo>
                    <a:pt x="8371" y="0"/>
                    <a:pt x="7644" y="100"/>
                    <a:pt x="6792" y="301"/>
                  </a:cubicBezTo>
                  <a:cubicBezTo>
                    <a:pt x="4812" y="827"/>
                    <a:pt x="3033" y="1980"/>
                    <a:pt x="1880" y="3559"/>
                  </a:cubicBezTo>
                  <a:cubicBezTo>
                    <a:pt x="627" y="5113"/>
                    <a:pt x="0" y="7093"/>
                    <a:pt x="0" y="9073"/>
                  </a:cubicBezTo>
                  <a:cubicBezTo>
                    <a:pt x="0" y="9825"/>
                    <a:pt x="125" y="10652"/>
                    <a:pt x="326" y="11379"/>
                  </a:cubicBezTo>
                  <a:cubicBezTo>
                    <a:pt x="852" y="13359"/>
                    <a:pt x="2005" y="15138"/>
                    <a:pt x="3559" y="16291"/>
                  </a:cubicBezTo>
                  <a:cubicBezTo>
                    <a:pt x="5138" y="17544"/>
                    <a:pt x="7018" y="18171"/>
                    <a:pt x="9098" y="18171"/>
                  </a:cubicBezTo>
                  <a:cubicBezTo>
                    <a:pt x="9825" y="18171"/>
                    <a:pt x="10552" y="18070"/>
                    <a:pt x="11404" y="17970"/>
                  </a:cubicBezTo>
                  <a:cubicBezTo>
                    <a:pt x="13384" y="17444"/>
                    <a:pt x="15163" y="16191"/>
                    <a:pt x="16291" y="14612"/>
                  </a:cubicBezTo>
                  <a:cubicBezTo>
                    <a:pt x="17544" y="13058"/>
                    <a:pt x="18171" y="11178"/>
                    <a:pt x="18171" y="9073"/>
                  </a:cubicBezTo>
                  <a:cubicBezTo>
                    <a:pt x="18171" y="8346"/>
                    <a:pt x="18070" y="7619"/>
                    <a:pt x="17870" y="6892"/>
                  </a:cubicBezTo>
                  <a:cubicBezTo>
                    <a:pt x="17344" y="4812"/>
                    <a:pt x="16191" y="3133"/>
                    <a:pt x="14637" y="1880"/>
                  </a:cubicBezTo>
                  <a:cubicBezTo>
                    <a:pt x="13058" y="727"/>
                    <a:pt x="11078" y="0"/>
                    <a:pt x="9098" y="0"/>
                  </a:cubicBezTo>
                  <a:close/>
                </a:path>
              </a:pathLst>
            </a:custGeom>
            <a:solidFill>
              <a:schemeClr val="accent2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42"/>
            <p:cNvSpPr/>
            <p:nvPr/>
          </p:nvSpPr>
          <p:spPr>
            <a:xfrm>
              <a:off x="-4208475" y="3434600"/>
              <a:ext cx="5675" cy="18200"/>
            </a:xfrm>
            <a:custGeom>
              <a:avLst/>
              <a:gdLst/>
              <a:ahLst/>
              <a:cxnLst/>
              <a:rect l="l" t="t" r="r" b="b"/>
              <a:pathLst>
                <a:path w="227" h="728" extrusionOk="0">
                  <a:moveTo>
                    <a:pt x="226" y="727"/>
                  </a:moveTo>
                  <a:lnTo>
                    <a:pt x="226" y="727"/>
                  </a:lnTo>
                  <a:lnTo>
                    <a:pt x="226" y="727"/>
                  </a:lnTo>
                  <a:close/>
                  <a:moveTo>
                    <a:pt x="226" y="727"/>
                  </a:moveTo>
                  <a:lnTo>
                    <a:pt x="226" y="727"/>
                  </a:lnTo>
                  <a:lnTo>
                    <a:pt x="226" y="727"/>
                  </a:lnTo>
                  <a:close/>
                  <a:moveTo>
                    <a:pt x="226" y="727"/>
                  </a:moveTo>
                  <a:lnTo>
                    <a:pt x="226" y="727"/>
                  </a:lnTo>
                  <a:lnTo>
                    <a:pt x="226" y="727"/>
                  </a:lnTo>
                  <a:close/>
                  <a:moveTo>
                    <a:pt x="226" y="727"/>
                  </a:moveTo>
                  <a:lnTo>
                    <a:pt x="226" y="727"/>
                  </a:lnTo>
                  <a:lnTo>
                    <a:pt x="226" y="727"/>
                  </a:lnTo>
                  <a:close/>
                  <a:moveTo>
                    <a:pt x="226" y="627"/>
                  </a:moveTo>
                  <a:lnTo>
                    <a:pt x="226" y="627"/>
                  </a:lnTo>
                  <a:lnTo>
                    <a:pt x="226" y="627"/>
                  </a:lnTo>
                  <a:close/>
                  <a:moveTo>
                    <a:pt x="226" y="627"/>
                  </a:moveTo>
                  <a:lnTo>
                    <a:pt x="226" y="627"/>
                  </a:lnTo>
                  <a:lnTo>
                    <a:pt x="226" y="627"/>
                  </a:lnTo>
                  <a:close/>
                  <a:moveTo>
                    <a:pt x="226" y="627"/>
                  </a:moveTo>
                  <a:lnTo>
                    <a:pt x="226" y="627"/>
                  </a:lnTo>
                  <a:lnTo>
                    <a:pt x="226" y="627"/>
                  </a:lnTo>
                  <a:close/>
                  <a:moveTo>
                    <a:pt x="101" y="627"/>
                  </a:moveTo>
                  <a:lnTo>
                    <a:pt x="226" y="627"/>
                  </a:lnTo>
                  <a:lnTo>
                    <a:pt x="101" y="627"/>
                  </a:lnTo>
                  <a:close/>
                  <a:moveTo>
                    <a:pt x="101" y="627"/>
                  </a:moveTo>
                  <a:lnTo>
                    <a:pt x="101" y="627"/>
                  </a:lnTo>
                  <a:lnTo>
                    <a:pt x="101" y="627"/>
                  </a:lnTo>
                  <a:close/>
                  <a:moveTo>
                    <a:pt x="1" y="101"/>
                  </a:moveTo>
                  <a:cubicBezTo>
                    <a:pt x="1" y="301"/>
                    <a:pt x="101" y="402"/>
                    <a:pt x="101" y="627"/>
                  </a:cubicBezTo>
                  <a:cubicBezTo>
                    <a:pt x="101" y="402"/>
                    <a:pt x="1" y="301"/>
                    <a:pt x="1" y="101"/>
                  </a:cubicBezTo>
                  <a:close/>
                  <a:moveTo>
                    <a:pt x="1" y="101"/>
                  </a:moveTo>
                  <a:lnTo>
                    <a:pt x="1" y="101"/>
                  </a:lnTo>
                  <a:lnTo>
                    <a:pt x="1" y="101"/>
                  </a:lnTo>
                  <a:close/>
                  <a:moveTo>
                    <a:pt x="1" y="101"/>
                  </a:moveTo>
                  <a:lnTo>
                    <a:pt x="1" y="101"/>
                  </a:lnTo>
                  <a:lnTo>
                    <a:pt x="1" y="101"/>
                  </a:lnTo>
                  <a:close/>
                  <a:moveTo>
                    <a:pt x="1" y="101"/>
                  </a:moveTo>
                  <a:lnTo>
                    <a:pt x="1" y="101"/>
                  </a:lnTo>
                  <a:lnTo>
                    <a:pt x="1" y="101"/>
                  </a:lnTo>
                  <a:close/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42"/>
            <p:cNvSpPr/>
            <p:nvPr/>
          </p:nvSpPr>
          <p:spPr>
            <a:xfrm>
              <a:off x="-4210975" y="3183975"/>
              <a:ext cx="308300" cy="307675"/>
            </a:xfrm>
            <a:custGeom>
              <a:avLst/>
              <a:gdLst/>
              <a:ahLst/>
              <a:cxnLst/>
              <a:rect l="l" t="t" r="r" b="b"/>
              <a:pathLst>
                <a:path w="12332" h="12307" extrusionOk="0">
                  <a:moveTo>
                    <a:pt x="9499" y="0"/>
                  </a:moveTo>
                  <a:cubicBezTo>
                    <a:pt x="6266" y="3133"/>
                    <a:pt x="3133" y="6366"/>
                    <a:pt x="0" y="9499"/>
                  </a:cubicBezTo>
                  <a:cubicBezTo>
                    <a:pt x="0" y="9700"/>
                    <a:pt x="0" y="9800"/>
                    <a:pt x="101" y="10026"/>
                  </a:cubicBezTo>
                  <a:lnTo>
                    <a:pt x="101" y="10126"/>
                  </a:lnTo>
                  <a:cubicBezTo>
                    <a:pt x="101" y="10326"/>
                    <a:pt x="201" y="10427"/>
                    <a:pt x="201" y="10652"/>
                  </a:cubicBezTo>
                  <a:lnTo>
                    <a:pt x="326" y="10652"/>
                  </a:lnTo>
                  <a:lnTo>
                    <a:pt x="326" y="10752"/>
                  </a:lnTo>
                  <a:cubicBezTo>
                    <a:pt x="527" y="11279"/>
                    <a:pt x="727" y="11805"/>
                    <a:pt x="1053" y="12306"/>
                  </a:cubicBezTo>
                  <a:lnTo>
                    <a:pt x="12331" y="1028"/>
                  </a:lnTo>
                  <a:cubicBezTo>
                    <a:pt x="11379" y="527"/>
                    <a:pt x="10452" y="201"/>
                    <a:pt x="949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42"/>
            <p:cNvSpPr/>
            <p:nvPr/>
          </p:nvSpPr>
          <p:spPr>
            <a:xfrm>
              <a:off x="-4166500" y="3228450"/>
              <a:ext cx="331500" cy="331500"/>
            </a:xfrm>
            <a:custGeom>
              <a:avLst/>
              <a:gdLst/>
              <a:ahLst/>
              <a:cxnLst/>
              <a:rect l="l" t="t" r="r" b="b"/>
              <a:pathLst>
                <a:path w="13260" h="13260" extrusionOk="0">
                  <a:moveTo>
                    <a:pt x="11480" y="1"/>
                  </a:moveTo>
                  <a:lnTo>
                    <a:pt x="1" y="11480"/>
                  </a:lnTo>
                  <a:cubicBezTo>
                    <a:pt x="627" y="12207"/>
                    <a:pt x="1254" y="12733"/>
                    <a:pt x="1981" y="13259"/>
                  </a:cubicBezTo>
                  <a:lnTo>
                    <a:pt x="13259" y="1981"/>
                  </a:lnTo>
                  <a:cubicBezTo>
                    <a:pt x="12733" y="1254"/>
                    <a:pt x="12206" y="628"/>
                    <a:pt x="1148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42"/>
            <p:cNvSpPr/>
            <p:nvPr/>
          </p:nvSpPr>
          <p:spPr>
            <a:xfrm>
              <a:off x="-4239800" y="3157650"/>
              <a:ext cx="456800" cy="454300"/>
            </a:xfrm>
            <a:custGeom>
              <a:avLst/>
              <a:gdLst/>
              <a:ahLst/>
              <a:cxnLst/>
              <a:rect l="l" t="t" r="r" b="b"/>
              <a:pathLst>
                <a:path w="18272" h="18172" extrusionOk="0">
                  <a:moveTo>
                    <a:pt x="9199" y="1780"/>
                  </a:moveTo>
                  <a:cubicBezTo>
                    <a:pt x="10752" y="1780"/>
                    <a:pt x="12331" y="2407"/>
                    <a:pt x="13585" y="3334"/>
                  </a:cubicBezTo>
                  <a:cubicBezTo>
                    <a:pt x="14838" y="4287"/>
                    <a:pt x="15765" y="5640"/>
                    <a:pt x="16191" y="7319"/>
                  </a:cubicBezTo>
                  <a:cubicBezTo>
                    <a:pt x="16291" y="7846"/>
                    <a:pt x="16392" y="8472"/>
                    <a:pt x="16392" y="9099"/>
                  </a:cubicBezTo>
                  <a:cubicBezTo>
                    <a:pt x="16392" y="10653"/>
                    <a:pt x="15890" y="12232"/>
                    <a:pt x="14938" y="13485"/>
                  </a:cubicBezTo>
                  <a:cubicBezTo>
                    <a:pt x="13885" y="14738"/>
                    <a:pt x="12532" y="15665"/>
                    <a:pt x="10978" y="16091"/>
                  </a:cubicBezTo>
                  <a:cubicBezTo>
                    <a:pt x="10351" y="16191"/>
                    <a:pt x="9725" y="16292"/>
                    <a:pt x="9199" y="16292"/>
                  </a:cubicBezTo>
                  <a:cubicBezTo>
                    <a:pt x="7519" y="16292"/>
                    <a:pt x="5965" y="15765"/>
                    <a:pt x="4712" y="14838"/>
                  </a:cubicBezTo>
                  <a:cubicBezTo>
                    <a:pt x="3459" y="13886"/>
                    <a:pt x="2507" y="12532"/>
                    <a:pt x="2106" y="10853"/>
                  </a:cubicBezTo>
                  <a:cubicBezTo>
                    <a:pt x="1980" y="10226"/>
                    <a:pt x="1880" y="9600"/>
                    <a:pt x="1880" y="9099"/>
                  </a:cubicBezTo>
                  <a:cubicBezTo>
                    <a:pt x="1880" y="7419"/>
                    <a:pt x="2407" y="5840"/>
                    <a:pt x="3459" y="4587"/>
                  </a:cubicBezTo>
                  <a:cubicBezTo>
                    <a:pt x="4387" y="3460"/>
                    <a:pt x="5740" y="2507"/>
                    <a:pt x="7319" y="1981"/>
                  </a:cubicBezTo>
                  <a:cubicBezTo>
                    <a:pt x="7945" y="1881"/>
                    <a:pt x="8572" y="1780"/>
                    <a:pt x="9199" y="1780"/>
                  </a:cubicBezTo>
                  <a:close/>
                  <a:moveTo>
                    <a:pt x="9199" y="1"/>
                  </a:moveTo>
                  <a:cubicBezTo>
                    <a:pt x="8372" y="1"/>
                    <a:pt x="7620" y="1"/>
                    <a:pt x="6893" y="201"/>
                  </a:cubicBezTo>
                  <a:cubicBezTo>
                    <a:pt x="4813" y="728"/>
                    <a:pt x="3133" y="1981"/>
                    <a:pt x="1880" y="3560"/>
                  </a:cubicBezTo>
                  <a:cubicBezTo>
                    <a:pt x="727" y="5114"/>
                    <a:pt x="1" y="6993"/>
                    <a:pt x="1" y="9099"/>
                  </a:cubicBezTo>
                  <a:cubicBezTo>
                    <a:pt x="1" y="9825"/>
                    <a:pt x="101" y="10552"/>
                    <a:pt x="326" y="11279"/>
                  </a:cubicBezTo>
                  <a:cubicBezTo>
                    <a:pt x="853" y="13359"/>
                    <a:pt x="2106" y="15039"/>
                    <a:pt x="3660" y="16292"/>
                  </a:cubicBezTo>
                  <a:cubicBezTo>
                    <a:pt x="5239" y="17445"/>
                    <a:pt x="7118" y="18171"/>
                    <a:pt x="9199" y="18171"/>
                  </a:cubicBezTo>
                  <a:cubicBezTo>
                    <a:pt x="9925" y="18171"/>
                    <a:pt x="10652" y="18071"/>
                    <a:pt x="11379" y="17871"/>
                  </a:cubicBezTo>
                  <a:cubicBezTo>
                    <a:pt x="13484" y="17344"/>
                    <a:pt x="15138" y="16191"/>
                    <a:pt x="16392" y="14612"/>
                  </a:cubicBezTo>
                  <a:cubicBezTo>
                    <a:pt x="17544" y="13059"/>
                    <a:pt x="18271" y="11079"/>
                    <a:pt x="18271" y="9099"/>
                  </a:cubicBezTo>
                  <a:cubicBezTo>
                    <a:pt x="18271" y="8347"/>
                    <a:pt x="18171" y="7520"/>
                    <a:pt x="17971" y="6793"/>
                  </a:cubicBezTo>
                  <a:cubicBezTo>
                    <a:pt x="17444" y="4713"/>
                    <a:pt x="16291" y="3033"/>
                    <a:pt x="14737" y="1881"/>
                  </a:cubicBezTo>
                  <a:cubicBezTo>
                    <a:pt x="13159" y="627"/>
                    <a:pt x="11179" y="1"/>
                    <a:pt x="9199" y="1"/>
                  </a:cubicBezTo>
                  <a:close/>
                </a:path>
              </a:pathLst>
            </a:custGeom>
            <a:solidFill>
              <a:schemeClr val="accent2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42"/>
            <p:cNvSpPr/>
            <p:nvPr/>
          </p:nvSpPr>
          <p:spPr>
            <a:xfrm>
              <a:off x="-4427775" y="3254150"/>
              <a:ext cx="237500" cy="112175"/>
            </a:xfrm>
            <a:custGeom>
              <a:avLst/>
              <a:gdLst/>
              <a:ahLst/>
              <a:cxnLst/>
              <a:rect l="l" t="t" r="r" b="b"/>
              <a:pathLst>
                <a:path w="9500" h="4487" extrusionOk="0">
                  <a:moveTo>
                    <a:pt x="4813" y="1"/>
                  </a:moveTo>
                  <a:cubicBezTo>
                    <a:pt x="4387" y="1"/>
                    <a:pt x="4086" y="1"/>
                    <a:pt x="3660" y="101"/>
                  </a:cubicBezTo>
                  <a:cubicBezTo>
                    <a:pt x="2607" y="427"/>
                    <a:pt x="1780" y="953"/>
                    <a:pt x="1154" y="1680"/>
                  </a:cubicBezTo>
                  <a:cubicBezTo>
                    <a:pt x="527" y="2407"/>
                    <a:pt x="101" y="3234"/>
                    <a:pt x="1" y="4286"/>
                  </a:cubicBezTo>
                  <a:lnTo>
                    <a:pt x="1880" y="4487"/>
                  </a:lnTo>
                  <a:cubicBezTo>
                    <a:pt x="1880" y="3860"/>
                    <a:pt x="2206" y="3359"/>
                    <a:pt x="2607" y="2933"/>
                  </a:cubicBezTo>
                  <a:cubicBezTo>
                    <a:pt x="2933" y="2407"/>
                    <a:pt x="3459" y="2106"/>
                    <a:pt x="4086" y="1980"/>
                  </a:cubicBezTo>
                  <a:cubicBezTo>
                    <a:pt x="4387" y="1880"/>
                    <a:pt x="4612" y="1880"/>
                    <a:pt x="4813" y="1880"/>
                  </a:cubicBezTo>
                  <a:cubicBezTo>
                    <a:pt x="5540" y="1880"/>
                    <a:pt x="6166" y="2106"/>
                    <a:pt x="6692" y="2507"/>
                  </a:cubicBezTo>
                  <a:cubicBezTo>
                    <a:pt x="7219" y="2833"/>
                    <a:pt x="7520" y="3459"/>
                    <a:pt x="7745" y="4086"/>
                  </a:cubicBezTo>
                  <a:lnTo>
                    <a:pt x="9499" y="3660"/>
                  </a:lnTo>
                  <a:cubicBezTo>
                    <a:pt x="9299" y="2507"/>
                    <a:pt x="8572" y="1680"/>
                    <a:pt x="7745" y="1053"/>
                  </a:cubicBezTo>
                  <a:cubicBezTo>
                    <a:pt x="6993" y="427"/>
                    <a:pt x="5966" y="1"/>
                    <a:pt x="4813" y="1"/>
                  </a:cubicBezTo>
                  <a:close/>
                </a:path>
              </a:pathLst>
            </a:custGeom>
            <a:solidFill>
              <a:schemeClr val="accent3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1">
            <a:extLst>
              <a:ext uri="{FF2B5EF4-FFF2-40B4-BE49-F238E27FC236}">
                <a16:creationId xmlns:a16="http://schemas.microsoft.com/office/drawing/2014/main" id="{F07B19CE-9FE0-40D1-830B-400C964481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5575" y="2059690"/>
            <a:ext cx="7699200" cy="572700"/>
          </a:xfrm>
        </p:spPr>
        <p:txBody>
          <a:bodyPr>
            <a:noAutofit/>
          </a:bodyPr>
          <a:lstStyle/>
          <a:p>
            <a:pPr algn="ctr"/>
            <a:r>
              <a:rPr lang="ar-EG" sz="3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badi MT Condensed Extra Bold" panose="020B0A06030101010103" pitchFamily="34" charset="0"/>
              </a:rPr>
              <a:t>إعداد</a:t>
            </a:r>
            <a:endParaRPr lang="en-US" sz="3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badi MT Condensed Extra Bold" panose="020B0A06030101010103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0998EF46-9D76-460C-AAD6-7C7908D58A51}"/>
              </a:ext>
            </a:extLst>
          </p:cNvPr>
          <p:cNvSpPr txBox="1">
            <a:spLocks/>
          </p:cNvSpPr>
          <p:nvPr/>
        </p:nvSpPr>
        <p:spPr>
          <a:xfrm>
            <a:off x="2403134" y="2005011"/>
            <a:ext cx="3845953" cy="566739"/>
          </a:xfrm>
          <a:prstGeom prst="rect">
            <a:avLst/>
          </a:prstGeom>
        </p:spPr>
        <p:txBody>
          <a:bodyPr vert="horz" lIns="121920" tIns="60960" rIns="121920" bIns="60960" rtlCol="0" anchor="b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1219170"/>
            <a:r>
              <a:rPr lang="ar-EG" sz="2400" dirty="0">
                <a:latin typeface="Calibri"/>
              </a:rPr>
              <a:t>محمد عبدالمقصود محمد</a:t>
            </a:r>
            <a:endParaRPr lang="en-US" sz="2400" dirty="0">
              <a:latin typeface="Calibr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3E5122B9-D964-478A-97A4-D2656980FB94}"/>
              </a:ext>
            </a:extLst>
          </p:cNvPr>
          <p:cNvSpPr txBox="1">
            <a:spLocks/>
          </p:cNvSpPr>
          <p:nvPr/>
        </p:nvSpPr>
        <p:spPr>
          <a:xfrm>
            <a:off x="2566964" y="2596558"/>
            <a:ext cx="3359211" cy="566739"/>
          </a:xfrm>
          <a:prstGeom prst="rect">
            <a:avLst/>
          </a:prstGeom>
        </p:spPr>
        <p:txBody>
          <a:bodyPr vert="horz" lIns="121920" tIns="60960" rIns="121920" bIns="60960" rtlCol="0" anchor="b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1219170"/>
            <a:r>
              <a:rPr lang="ar-EG" sz="2400" dirty="0">
                <a:latin typeface="Calibri"/>
              </a:rPr>
              <a:t>حسن أحمد </a:t>
            </a:r>
            <a:r>
              <a:rPr lang="ar-EG" sz="2400" dirty="0" err="1">
                <a:latin typeface="Calibri"/>
              </a:rPr>
              <a:t>قاحوف</a:t>
            </a:r>
            <a:endParaRPr lang="en-US" sz="2400" dirty="0">
              <a:latin typeface="Calibri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FFC40256-6855-472C-AA36-590F64CBC397}"/>
              </a:ext>
            </a:extLst>
          </p:cNvPr>
          <p:cNvSpPr txBox="1">
            <a:spLocks/>
          </p:cNvSpPr>
          <p:nvPr/>
        </p:nvSpPr>
        <p:spPr>
          <a:xfrm>
            <a:off x="2566964" y="1477770"/>
            <a:ext cx="3359211" cy="566739"/>
          </a:xfrm>
          <a:prstGeom prst="rect">
            <a:avLst/>
          </a:prstGeom>
        </p:spPr>
        <p:txBody>
          <a:bodyPr vert="horz" lIns="121920" tIns="60960" rIns="121920" bIns="60960" rtlCol="0" anchor="b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1219170"/>
            <a:r>
              <a:rPr lang="ar-EG" sz="2400" dirty="0">
                <a:latin typeface="Calibri"/>
              </a:rPr>
              <a:t>أحمد يحيي عبدالهادي</a:t>
            </a:r>
            <a:endParaRPr lang="en-US" sz="2400" dirty="0">
              <a:latin typeface="Calibri"/>
            </a:endParaRPr>
          </a:p>
        </p:txBody>
      </p:sp>
      <p:sp>
        <p:nvSpPr>
          <p:cNvPr id="15" name="Title 11">
            <a:extLst>
              <a:ext uri="{FF2B5EF4-FFF2-40B4-BE49-F238E27FC236}">
                <a16:creationId xmlns:a16="http://schemas.microsoft.com/office/drawing/2014/main" id="{C31FE645-2960-45C5-802A-69258A8571FD}"/>
              </a:ext>
            </a:extLst>
          </p:cNvPr>
          <p:cNvSpPr txBox="1">
            <a:spLocks/>
          </p:cNvSpPr>
          <p:nvPr/>
        </p:nvSpPr>
        <p:spPr>
          <a:xfrm>
            <a:off x="-2760153" y="1999050"/>
            <a:ext cx="7699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Aldrich"/>
              <a:buNone/>
              <a:defRPr sz="2800" b="0" i="0" u="none" strike="noStrike" cap="none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ar-EG" sz="3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badi MT Condensed Extra Bold" panose="020B0A06030101010103" pitchFamily="34" charset="0"/>
              </a:rPr>
              <a:t>إشراف</a:t>
            </a:r>
            <a:endParaRPr lang="en-US" sz="3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badi MT Condensed Extra Bold" panose="020B0A06030101010103" pitchFamily="34" charset="0"/>
            </a:endParaRPr>
          </a:p>
        </p:txBody>
      </p:sp>
      <p:cxnSp>
        <p:nvCxnSpPr>
          <p:cNvPr id="10" name="رابط مستقيم 9">
            <a:extLst>
              <a:ext uri="{FF2B5EF4-FFF2-40B4-BE49-F238E27FC236}">
                <a16:creationId xmlns:a16="http://schemas.microsoft.com/office/drawing/2014/main" id="{38DEC1A1-DC53-4D5C-B8EB-64560215CAE4}"/>
              </a:ext>
            </a:extLst>
          </p:cNvPr>
          <p:cNvCxnSpPr/>
          <p:nvPr/>
        </p:nvCxnSpPr>
        <p:spPr>
          <a:xfrm>
            <a:off x="324952" y="950529"/>
            <a:ext cx="7572139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رابط مستقيم 18">
            <a:extLst>
              <a:ext uri="{FF2B5EF4-FFF2-40B4-BE49-F238E27FC236}">
                <a16:creationId xmlns:a16="http://schemas.microsoft.com/office/drawing/2014/main" id="{DEB82213-FA7D-41E6-9D1E-BBF1635EB3A6}"/>
              </a:ext>
            </a:extLst>
          </p:cNvPr>
          <p:cNvCxnSpPr/>
          <p:nvPr/>
        </p:nvCxnSpPr>
        <p:spPr>
          <a:xfrm>
            <a:off x="7897091" y="950529"/>
            <a:ext cx="0" cy="297156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رابط مستقيم 20">
            <a:extLst>
              <a:ext uri="{FF2B5EF4-FFF2-40B4-BE49-F238E27FC236}">
                <a16:creationId xmlns:a16="http://schemas.microsoft.com/office/drawing/2014/main" id="{EAE6784D-7B97-425B-BF6A-C2D9B047C1DF}"/>
              </a:ext>
            </a:extLst>
          </p:cNvPr>
          <p:cNvCxnSpPr/>
          <p:nvPr/>
        </p:nvCxnSpPr>
        <p:spPr>
          <a:xfrm>
            <a:off x="324952" y="950529"/>
            <a:ext cx="0" cy="293378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رابط مستقيم 22">
            <a:extLst>
              <a:ext uri="{FF2B5EF4-FFF2-40B4-BE49-F238E27FC236}">
                <a16:creationId xmlns:a16="http://schemas.microsoft.com/office/drawing/2014/main" id="{314D4B5F-07F6-4D8A-8E51-EF4A108FA4E4}"/>
              </a:ext>
            </a:extLst>
          </p:cNvPr>
          <p:cNvCxnSpPr>
            <a:cxnSpLocks/>
          </p:cNvCxnSpPr>
          <p:nvPr/>
        </p:nvCxnSpPr>
        <p:spPr>
          <a:xfrm flipH="1">
            <a:off x="7428555" y="3922096"/>
            <a:ext cx="468537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رابط مستقيم 26">
            <a:extLst>
              <a:ext uri="{FF2B5EF4-FFF2-40B4-BE49-F238E27FC236}">
                <a16:creationId xmlns:a16="http://schemas.microsoft.com/office/drawing/2014/main" id="{623DD0BE-75F4-4736-B8AF-952BCE33EEF2}"/>
              </a:ext>
            </a:extLst>
          </p:cNvPr>
          <p:cNvCxnSpPr>
            <a:cxnSpLocks/>
          </p:cNvCxnSpPr>
          <p:nvPr/>
        </p:nvCxnSpPr>
        <p:spPr>
          <a:xfrm flipH="1">
            <a:off x="324952" y="3884311"/>
            <a:ext cx="468537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8" name="Title 1">
            <a:extLst>
              <a:ext uri="{FF2B5EF4-FFF2-40B4-BE49-F238E27FC236}">
                <a16:creationId xmlns:a16="http://schemas.microsoft.com/office/drawing/2014/main" id="{6792BF1A-8A10-40C3-96F7-FF5F88535D76}"/>
              </a:ext>
            </a:extLst>
          </p:cNvPr>
          <p:cNvSpPr txBox="1">
            <a:spLocks/>
          </p:cNvSpPr>
          <p:nvPr/>
        </p:nvSpPr>
        <p:spPr>
          <a:xfrm>
            <a:off x="-135461" y="3537024"/>
            <a:ext cx="3359211" cy="566739"/>
          </a:xfrm>
          <a:prstGeom prst="rect">
            <a:avLst/>
          </a:prstGeom>
        </p:spPr>
        <p:txBody>
          <a:bodyPr vert="horz" lIns="121920" tIns="60960" rIns="121920" bIns="60960" rtlCol="0" anchor="b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1219170"/>
            <a:r>
              <a:rPr lang="ar-EG" dirty="0">
                <a:latin typeface="Calibri"/>
              </a:rPr>
              <a:t>د/ أميرة العطار</a:t>
            </a:r>
            <a:endParaRPr lang="en-US" dirty="0">
              <a:latin typeface="Calibri"/>
            </a:endParaRPr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E6A103F5-E752-4E6E-B56E-053599608B79}"/>
              </a:ext>
            </a:extLst>
          </p:cNvPr>
          <p:cNvSpPr txBox="1">
            <a:spLocks/>
          </p:cNvSpPr>
          <p:nvPr/>
        </p:nvSpPr>
        <p:spPr>
          <a:xfrm>
            <a:off x="1366812" y="3537025"/>
            <a:ext cx="3359211" cy="566739"/>
          </a:xfrm>
          <a:prstGeom prst="rect">
            <a:avLst/>
          </a:prstGeom>
        </p:spPr>
        <p:txBody>
          <a:bodyPr vert="horz" lIns="121920" tIns="60960" rIns="121920" bIns="60960" rtlCol="0" anchor="b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1219170"/>
            <a:r>
              <a:rPr lang="ar-EG" dirty="0">
                <a:latin typeface="Calibri"/>
              </a:rPr>
              <a:t>د/ منى </a:t>
            </a:r>
            <a:r>
              <a:rPr lang="ar-EG" dirty="0" err="1">
                <a:latin typeface="Calibri"/>
              </a:rPr>
              <a:t>موافي</a:t>
            </a:r>
            <a:endParaRPr lang="en-US" dirty="0">
              <a:latin typeface="Calibri"/>
            </a:endParaRP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93921F88-307C-4049-BE79-4E0DE19247F4}"/>
              </a:ext>
            </a:extLst>
          </p:cNvPr>
          <p:cNvSpPr txBox="1">
            <a:spLocks/>
          </p:cNvSpPr>
          <p:nvPr/>
        </p:nvSpPr>
        <p:spPr>
          <a:xfrm>
            <a:off x="2942087" y="3529816"/>
            <a:ext cx="3359211" cy="566739"/>
          </a:xfrm>
          <a:prstGeom prst="rect">
            <a:avLst/>
          </a:prstGeom>
        </p:spPr>
        <p:txBody>
          <a:bodyPr vert="horz" lIns="121920" tIns="60960" rIns="121920" bIns="60960" rtlCol="0" anchor="b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1219170"/>
            <a:r>
              <a:rPr lang="ar-EG" dirty="0" err="1">
                <a:latin typeface="Calibri"/>
              </a:rPr>
              <a:t>أ.م.د</a:t>
            </a:r>
            <a:r>
              <a:rPr lang="ar-EG" dirty="0">
                <a:latin typeface="Calibri"/>
              </a:rPr>
              <a:t>/ ريهام عيسى</a:t>
            </a:r>
            <a:endParaRPr lang="en-US" dirty="0">
              <a:latin typeface="Calibri"/>
            </a:endParaRPr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8D5DE615-9ADB-4C1E-8EB9-E68C55F9E474}"/>
              </a:ext>
            </a:extLst>
          </p:cNvPr>
          <p:cNvSpPr txBox="1">
            <a:spLocks/>
          </p:cNvSpPr>
          <p:nvPr/>
        </p:nvSpPr>
        <p:spPr>
          <a:xfrm>
            <a:off x="4765276" y="3529817"/>
            <a:ext cx="3359211" cy="566739"/>
          </a:xfrm>
          <a:prstGeom prst="rect">
            <a:avLst/>
          </a:prstGeom>
        </p:spPr>
        <p:txBody>
          <a:bodyPr vert="horz" lIns="121920" tIns="60960" rIns="121920" bIns="60960" rtlCol="0" anchor="b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1219170"/>
            <a:r>
              <a:rPr lang="ar-EG" dirty="0" err="1">
                <a:latin typeface="Calibri"/>
              </a:rPr>
              <a:t>أ.م.د</a:t>
            </a:r>
            <a:r>
              <a:rPr lang="ar-EG" dirty="0">
                <a:latin typeface="Calibri"/>
              </a:rPr>
              <a:t>/ عمرو الشورى</a:t>
            </a:r>
            <a:endParaRPr lang="en-US" dirty="0">
              <a:latin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6" presetClass="entr" presetSubtype="16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6" presetClass="entr" presetSubtype="16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6" presetClass="entr" presetSubtype="16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3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6" presetClass="entr" presetSubtype="16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6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6" presetClass="entr" presetSubtype="16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  <p:bldP spid="13" grpId="0"/>
      <p:bldP spid="14" grpId="0"/>
      <p:bldP spid="15" grpId="0"/>
      <p:bldP spid="28" grpId="0"/>
      <p:bldP spid="29" grpId="0"/>
      <p:bldP spid="30" grpId="0"/>
      <p:bldP spid="3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1090;p42">
            <a:extLst>
              <a:ext uri="{FF2B5EF4-FFF2-40B4-BE49-F238E27FC236}">
                <a16:creationId xmlns:a16="http://schemas.microsoft.com/office/drawing/2014/main" id="{6E17EC08-DB5A-4913-AAD1-D1C3DECCA36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31166" y="405143"/>
            <a:ext cx="2386855" cy="109376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USER</a:t>
            </a:r>
            <a:br>
              <a:rPr lang="en" sz="2000" dirty="0"/>
            </a:br>
            <a:r>
              <a:rPr lang="en" sz="2000" dirty="0"/>
              <a:t>INTERFACES</a:t>
            </a:r>
            <a:endParaRPr sz="2000" dirty="0"/>
          </a:p>
        </p:txBody>
      </p:sp>
      <p:grpSp>
        <p:nvGrpSpPr>
          <p:cNvPr id="21" name="Google Shape;1091;p42">
            <a:extLst>
              <a:ext uri="{FF2B5EF4-FFF2-40B4-BE49-F238E27FC236}">
                <a16:creationId xmlns:a16="http://schemas.microsoft.com/office/drawing/2014/main" id="{7B76FCF5-06B5-49B5-BB1A-C0EA7302AF7A}"/>
              </a:ext>
            </a:extLst>
          </p:cNvPr>
          <p:cNvGrpSpPr/>
          <p:nvPr/>
        </p:nvGrpSpPr>
        <p:grpSpPr>
          <a:xfrm rot="-552712" flipH="1">
            <a:off x="327094" y="389448"/>
            <a:ext cx="601019" cy="481621"/>
            <a:chOff x="10049025" y="922900"/>
            <a:chExt cx="537625" cy="430800"/>
          </a:xfrm>
        </p:grpSpPr>
        <p:sp>
          <p:nvSpPr>
            <p:cNvPr id="22" name="Google Shape;1092;p42">
              <a:extLst>
                <a:ext uri="{FF2B5EF4-FFF2-40B4-BE49-F238E27FC236}">
                  <a16:creationId xmlns:a16="http://schemas.microsoft.com/office/drawing/2014/main" id="{CBDE3FDE-E878-4554-AF4C-0DAD81137DBF}"/>
                </a:ext>
              </a:extLst>
            </p:cNvPr>
            <p:cNvSpPr/>
            <p:nvPr/>
          </p:nvSpPr>
          <p:spPr>
            <a:xfrm>
              <a:off x="10056525" y="930425"/>
              <a:ext cx="521975" cy="331475"/>
            </a:xfrm>
            <a:custGeom>
              <a:avLst/>
              <a:gdLst/>
              <a:ahLst/>
              <a:cxnLst/>
              <a:rect l="l" t="t" r="r" b="b"/>
              <a:pathLst>
                <a:path w="20879" h="13259" extrusionOk="0">
                  <a:moveTo>
                    <a:pt x="14412" y="0"/>
                  </a:moveTo>
                  <a:lnTo>
                    <a:pt x="1" y="226"/>
                  </a:lnTo>
                  <a:cubicBezTo>
                    <a:pt x="1254" y="2506"/>
                    <a:pt x="2407" y="4812"/>
                    <a:pt x="3334" y="7218"/>
                  </a:cubicBezTo>
                  <a:lnTo>
                    <a:pt x="12532" y="13258"/>
                  </a:lnTo>
                  <a:lnTo>
                    <a:pt x="20878" y="12757"/>
                  </a:lnTo>
                  <a:lnTo>
                    <a:pt x="1441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093;p42">
              <a:extLst>
                <a:ext uri="{FF2B5EF4-FFF2-40B4-BE49-F238E27FC236}">
                  <a16:creationId xmlns:a16="http://schemas.microsoft.com/office/drawing/2014/main" id="{848C80AC-0074-4AA2-99A4-6FF15AA4DA12}"/>
                </a:ext>
              </a:extLst>
            </p:cNvPr>
            <p:cNvSpPr/>
            <p:nvPr/>
          </p:nvSpPr>
          <p:spPr>
            <a:xfrm>
              <a:off x="10049025" y="922900"/>
              <a:ext cx="537625" cy="347150"/>
            </a:xfrm>
            <a:custGeom>
              <a:avLst/>
              <a:gdLst/>
              <a:ahLst/>
              <a:cxnLst/>
              <a:rect l="l" t="t" r="r" b="b"/>
              <a:pathLst>
                <a:path w="21505" h="13886" extrusionOk="0">
                  <a:moveTo>
                    <a:pt x="14574" y="527"/>
                  </a:moveTo>
                  <a:cubicBezTo>
                    <a:pt x="16433" y="4242"/>
                    <a:pt x="18292" y="7862"/>
                    <a:pt x="20151" y="11579"/>
                  </a:cubicBezTo>
                  <a:cubicBezTo>
                    <a:pt x="20376" y="11973"/>
                    <a:pt x="20614" y="12366"/>
                    <a:pt x="20804" y="12760"/>
                  </a:cubicBezTo>
                  <a:lnTo>
                    <a:pt x="20804" y="12760"/>
                  </a:lnTo>
                  <a:cubicBezTo>
                    <a:pt x="18222" y="12953"/>
                    <a:pt x="15639" y="13167"/>
                    <a:pt x="13033" y="13359"/>
                  </a:cubicBezTo>
                  <a:lnTo>
                    <a:pt x="12933" y="13359"/>
                  </a:lnTo>
                  <a:cubicBezTo>
                    <a:pt x="12832" y="13359"/>
                    <a:pt x="12732" y="13259"/>
                    <a:pt x="12732" y="13259"/>
                  </a:cubicBezTo>
                  <a:cubicBezTo>
                    <a:pt x="12206" y="12933"/>
                    <a:pt x="11780" y="12632"/>
                    <a:pt x="11379" y="12306"/>
                  </a:cubicBezTo>
                  <a:cubicBezTo>
                    <a:pt x="9800" y="11379"/>
                    <a:pt x="8346" y="10326"/>
                    <a:pt x="6892" y="9399"/>
                  </a:cubicBezTo>
                  <a:cubicBezTo>
                    <a:pt x="5891" y="8707"/>
                    <a:pt x="4889" y="8106"/>
                    <a:pt x="3909" y="7402"/>
                  </a:cubicBezTo>
                  <a:lnTo>
                    <a:pt x="3909" y="7402"/>
                  </a:lnTo>
                  <a:cubicBezTo>
                    <a:pt x="2933" y="5179"/>
                    <a:pt x="1872" y="2958"/>
                    <a:pt x="726" y="817"/>
                  </a:cubicBezTo>
                  <a:lnTo>
                    <a:pt x="726" y="817"/>
                  </a:lnTo>
                  <a:cubicBezTo>
                    <a:pt x="4768" y="720"/>
                    <a:pt x="8788" y="623"/>
                    <a:pt x="12832" y="527"/>
                  </a:cubicBezTo>
                  <a:close/>
                  <a:moveTo>
                    <a:pt x="14712" y="0"/>
                  </a:moveTo>
                  <a:cubicBezTo>
                    <a:pt x="10527" y="101"/>
                    <a:pt x="6366" y="201"/>
                    <a:pt x="2181" y="301"/>
                  </a:cubicBezTo>
                  <a:lnTo>
                    <a:pt x="301" y="301"/>
                  </a:lnTo>
                  <a:cubicBezTo>
                    <a:pt x="100" y="301"/>
                    <a:pt x="0" y="527"/>
                    <a:pt x="100" y="727"/>
                  </a:cubicBezTo>
                  <a:cubicBezTo>
                    <a:pt x="1343" y="2890"/>
                    <a:pt x="2364" y="5176"/>
                    <a:pt x="3408" y="7560"/>
                  </a:cubicBezTo>
                  <a:lnTo>
                    <a:pt x="3408" y="7560"/>
                  </a:lnTo>
                  <a:cubicBezTo>
                    <a:pt x="3411" y="7606"/>
                    <a:pt x="3428" y="7647"/>
                    <a:pt x="3462" y="7679"/>
                  </a:cubicBezTo>
                  <a:lnTo>
                    <a:pt x="3462" y="7679"/>
                  </a:lnTo>
                  <a:cubicBezTo>
                    <a:pt x="3505" y="7746"/>
                    <a:pt x="3576" y="7784"/>
                    <a:pt x="3651" y="7796"/>
                  </a:cubicBezTo>
                  <a:lnTo>
                    <a:pt x="3651" y="7796"/>
                  </a:lnTo>
                  <a:cubicBezTo>
                    <a:pt x="6015" y="9352"/>
                    <a:pt x="8285" y="10978"/>
                    <a:pt x="10652" y="12532"/>
                  </a:cubicBezTo>
                  <a:cubicBezTo>
                    <a:pt x="11153" y="12832"/>
                    <a:pt x="11679" y="13259"/>
                    <a:pt x="12206" y="13559"/>
                  </a:cubicBezTo>
                  <a:cubicBezTo>
                    <a:pt x="12406" y="13685"/>
                    <a:pt x="12632" y="13885"/>
                    <a:pt x="12832" y="13885"/>
                  </a:cubicBezTo>
                  <a:cubicBezTo>
                    <a:pt x="13258" y="13885"/>
                    <a:pt x="13785" y="13785"/>
                    <a:pt x="14286" y="13785"/>
                  </a:cubicBezTo>
                  <a:cubicBezTo>
                    <a:pt x="15138" y="13685"/>
                    <a:pt x="16065" y="13685"/>
                    <a:pt x="16918" y="13559"/>
                  </a:cubicBezTo>
                  <a:cubicBezTo>
                    <a:pt x="18371" y="13459"/>
                    <a:pt x="19725" y="13359"/>
                    <a:pt x="21178" y="13259"/>
                  </a:cubicBezTo>
                  <a:cubicBezTo>
                    <a:pt x="21404" y="13259"/>
                    <a:pt x="21504" y="13058"/>
                    <a:pt x="21404" y="12933"/>
                  </a:cubicBezTo>
                  <a:lnTo>
                    <a:pt x="15765" y="1654"/>
                  </a:lnTo>
                  <a:cubicBezTo>
                    <a:pt x="15439" y="1153"/>
                    <a:pt x="15138" y="627"/>
                    <a:pt x="14912" y="101"/>
                  </a:cubicBezTo>
                  <a:cubicBezTo>
                    <a:pt x="14812" y="101"/>
                    <a:pt x="14812" y="0"/>
                    <a:pt x="1471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094;p42">
              <a:extLst>
                <a:ext uri="{FF2B5EF4-FFF2-40B4-BE49-F238E27FC236}">
                  <a16:creationId xmlns:a16="http://schemas.microsoft.com/office/drawing/2014/main" id="{3F6C0857-0795-4670-8EF0-1F89BD23DB88}"/>
                </a:ext>
              </a:extLst>
            </p:cNvPr>
            <p:cNvSpPr/>
            <p:nvPr/>
          </p:nvSpPr>
          <p:spPr>
            <a:xfrm>
              <a:off x="10351650" y="961750"/>
              <a:ext cx="44500" cy="75825"/>
            </a:xfrm>
            <a:custGeom>
              <a:avLst/>
              <a:gdLst/>
              <a:ahLst/>
              <a:cxnLst/>
              <a:rect l="l" t="t" r="r" b="b"/>
              <a:pathLst>
                <a:path w="1780" h="3033" extrusionOk="0">
                  <a:moveTo>
                    <a:pt x="1780" y="0"/>
                  </a:moveTo>
                  <a:lnTo>
                    <a:pt x="1780" y="0"/>
                  </a:lnTo>
                  <a:cubicBezTo>
                    <a:pt x="1153" y="953"/>
                    <a:pt x="527" y="1980"/>
                    <a:pt x="0" y="3033"/>
                  </a:cubicBezTo>
                  <a:lnTo>
                    <a:pt x="1780" y="0"/>
                  </a:ln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095;p42">
              <a:extLst>
                <a:ext uri="{FF2B5EF4-FFF2-40B4-BE49-F238E27FC236}">
                  <a16:creationId xmlns:a16="http://schemas.microsoft.com/office/drawing/2014/main" id="{08F4D195-C23D-4DB5-A9D4-41CA75CAF573}"/>
                </a:ext>
              </a:extLst>
            </p:cNvPr>
            <p:cNvSpPr/>
            <p:nvPr/>
          </p:nvSpPr>
          <p:spPr>
            <a:xfrm>
              <a:off x="10344450" y="955525"/>
              <a:ext cx="60000" cy="88025"/>
            </a:xfrm>
            <a:custGeom>
              <a:avLst/>
              <a:gdLst/>
              <a:ahLst/>
              <a:cxnLst/>
              <a:rect l="l" t="t" r="r" b="b"/>
              <a:pathLst>
                <a:path w="2400" h="3521" extrusionOk="0">
                  <a:moveTo>
                    <a:pt x="2109" y="0"/>
                  </a:moveTo>
                  <a:cubicBezTo>
                    <a:pt x="2021" y="0"/>
                    <a:pt x="1921" y="44"/>
                    <a:pt x="1842" y="149"/>
                  </a:cubicBezTo>
                  <a:cubicBezTo>
                    <a:pt x="1216" y="1101"/>
                    <a:pt x="589" y="2129"/>
                    <a:pt x="88" y="3182"/>
                  </a:cubicBezTo>
                  <a:cubicBezTo>
                    <a:pt x="1" y="3321"/>
                    <a:pt x="180" y="3520"/>
                    <a:pt x="331" y="3520"/>
                  </a:cubicBezTo>
                  <a:cubicBezTo>
                    <a:pt x="397" y="3520"/>
                    <a:pt x="458" y="3482"/>
                    <a:pt x="489" y="3382"/>
                  </a:cubicBezTo>
                  <a:cubicBezTo>
                    <a:pt x="1116" y="2354"/>
                    <a:pt x="1642" y="1302"/>
                    <a:pt x="2268" y="349"/>
                  </a:cubicBezTo>
                  <a:cubicBezTo>
                    <a:pt x="2399" y="154"/>
                    <a:pt x="2274" y="0"/>
                    <a:pt x="210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096;p42">
              <a:extLst>
                <a:ext uri="{FF2B5EF4-FFF2-40B4-BE49-F238E27FC236}">
                  <a16:creationId xmlns:a16="http://schemas.microsoft.com/office/drawing/2014/main" id="{77F644FF-07F7-4CAD-B104-12DAA325F3CE}"/>
                </a:ext>
              </a:extLst>
            </p:cNvPr>
            <p:cNvSpPr/>
            <p:nvPr/>
          </p:nvSpPr>
          <p:spPr>
            <a:xfrm>
              <a:off x="10098525" y="969875"/>
              <a:ext cx="31350" cy="33875"/>
            </a:xfrm>
            <a:custGeom>
              <a:avLst/>
              <a:gdLst/>
              <a:ahLst/>
              <a:cxnLst/>
              <a:rect l="l" t="t" r="r" b="b"/>
              <a:pathLst>
                <a:path w="1254" h="1355" extrusionOk="0">
                  <a:moveTo>
                    <a:pt x="0" y="1"/>
                  </a:moveTo>
                  <a:lnTo>
                    <a:pt x="0" y="1"/>
                  </a:lnTo>
                  <a:cubicBezTo>
                    <a:pt x="401" y="527"/>
                    <a:pt x="827" y="928"/>
                    <a:pt x="1253" y="1354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097;p42">
              <a:extLst>
                <a:ext uri="{FF2B5EF4-FFF2-40B4-BE49-F238E27FC236}">
                  <a16:creationId xmlns:a16="http://schemas.microsoft.com/office/drawing/2014/main" id="{3E15951A-0E26-4247-9793-1B81A67989BC}"/>
                </a:ext>
              </a:extLst>
            </p:cNvPr>
            <p:cNvSpPr/>
            <p:nvPr/>
          </p:nvSpPr>
          <p:spPr>
            <a:xfrm>
              <a:off x="10090375" y="965025"/>
              <a:ext cx="44500" cy="45625"/>
            </a:xfrm>
            <a:custGeom>
              <a:avLst/>
              <a:gdLst/>
              <a:ahLst/>
              <a:cxnLst/>
              <a:rect l="l" t="t" r="r" b="b"/>
              <a:pathLst>
                <a:path w="1780" h="1825" extrusionOk="0">
                  <a:moveTo>
                    <a:pt x="323" y="1"/>
                  </a:moveTo>
                  <a:cubicBezTo>
                    <a:pt x="245" y="1"/>
                    <a:pt x="163" y="32"/>
                    <a:pt x="101" y="95"/>
                  </a:cubicBezTo>
                  <a:cubicBezTo>
                    <a:pt x="0" y="195"/>
                    <a:pt x="0" y="295"/>
                    <a:pt x="101" y="396"/>
                  </a:cubicBezTo>
                  <a:cubicBezTo>
                    <a:pt x="527" y="822"/>
                    <a:pt x="953" y="1348"/>
                    <a:pt x="1354" y="1749"/>
                  </a:cubicBezTo>
                  <a:cubicBezTo>
                    <a:pt x="1416" y="1799"/>
                    <a:pt x="1498" y="1824"/>
                    <a:pt x="1576" y="1824"/>
                  </a:cubicBezTo>
                  <a:cubicBezTo>
                    <a:pt x="1654" y="1824"/>
                    <a:pt x="1730" y="1799"/>
                    <a:pt x="1780" y="1749"/>
                  </a:cubicBezTo>
                  <a:lnTo>
                    <a:pt x="1780" y="1348"/>
                  </a:lnTo>
                  <a:lnTo>
                    <a:pt x="527" y="95"/>
                  </a:lnTo>
                  <a:cubicBezTo>
                    <a:pt x="476" y="32"/>
                    <a:pt x="401" y="1"/>
                    <a:pt x="32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098;p42">
              <a:extLst>
                <a:ext uri="{FF2B5EF4-FFF2-40B4-BE49-F238E27FC236}">
                  <a16:creationId xmlns:a16="http://schemas.microsoft.com/office/drawing/2014/main" id="{CFB9DB57-CBA2-47D8-8C5E-7FA395CE6DC3}"/>
                </a:ext>
              </a:extLst>
            </p:cNvPr>
            <p:cNvSpPr/>
            <p:nvPr/>
          </p:nvSpPr>
          <p:spPr>
            <a:xfrm>
              <a:off x="10479475" y="1207350"/>
              <a:ext cx="57675" cy="15700"/>
            </a:xfrm>
            <a:custGeom>
              <a:avLst/>
              <a:gdLst/>
              <a:ahLst/>
              <a:cxnLst/>
              <a:rect l="l" t="t" r="r" b="b"/>
              <a:pathLst>
                <a:path w="2307" h="628" extrusionOk="0">
                  <a:moveTo>
                    <a:pt x="0" y="1"/>
                  </a:moveTo>
                  <a:lnTo>
                    <a:pt x="2306" y="627"/>
                  </a:lnTo>
                  <a:cubicBezTo>
                    <a:pt x="1579" y="427"/>
                    <a:pt x="827" y="201"/>
                    <a:pt x="0" y="1"/>
                  </a:cubicBez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099;p42">
              <a:extLst>
                <a:ext uri="{FF2B5EF4-FFF2-40B4-BE49-F238E27FC236}">
                  <a16:creationId xmlns:a16="http://schemas.microsoft.com/office/drawing/2014/main" id="{420E35A1-F0FB-4607-B700-1E07BCF9CF8A}"/>
                </a:ext>
              </a:extLst>
            </p:cNvPr>
            <p:cNvSpPr/>
            <p:nvPr/>
          </p:nvSpPr>
          <p:spPr>
            <a:xfrm>
              <a:off x="10474450" y="1201025"/>
              <a:ext cx="67700" cy="28075"/>
            </a:xfrm>
            <a:custGeom>
              <a:avLst/>
              <a:gdLst/>
              <a:ahLst/>
              <a:cxnLst/>
              <a:rect l="l" t="t" r="r" b="b"/>
              <a:pathLst>
                <a:path w="2708" h="1123" extrusionOk="0">
                  <a:moveTo>
                    <a:pt x="193" y="1"/>
                  </a:moveTo>
                  <a:cubicBezTo>
                    <a:pt x="99" y="1"/>
                    <a:pt x="1" y="83"/>
                    <a:pt x="1" y="154"/>
                  </a:cubicBezTo>
                  <a:cubicBezTo>
                    <a:pt x="1" y="354"/>
                    <a:pt x="1" y="454"/>
                    <a:pt x="201" y="555"/>
                  </a:cubicBezTo>
                  <a:cubicBezTo>
                    <a:pt x="928" y="680"/>
                    <a:pt x="1655" y="880"/>
                    <a:pt x="2407" y="1081"/>
                  </a:cubicBezTo>
                  <a:cubicBezTo>
                    <a:pt x="2436" y="1110"/>
                    <a:pt x="2474" y="1122"/>
                    <a:pt x="2513" y="1122"/>
                  </a:cubicBezTo>
                  <a:cubicBezTo>
                    <a:pt x="2607" y="1122"/>
                    <a:pt x="2708" y="1052"/>
                    <a:pt x="2708" y="981"/>
                  </a:cubicBezTo>
                  <a:cubicBezTo>
                    <a:pt x="2708" y="780"/>
                    <a:pt x="2708" y="680"/>
                    <a:pt x="2507" y="555"/>
                  </a:cubicBezTo>
                  <a:cubicBezTo>
                    <a:pt x="1780" y="354"/>
                    <a:pt x="1028" y="154"/>
                    <a:pt x="302" y="53"/>
                  </a:cubicBezTo>
                  <a:cubicBezTo>
                    <a:pt x="272" y="16"/>
                    <a:pt x="233" y="1"/>
                    <a:pt x="19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100;p42">
              <a:extLst>
                <a:ext uri="{FF2B5EF4-FFF2-40B4-BE49-F238E27FC236}">
                  <a16:creationId xmlns:a16="http://schemas.microsoft.com/office/drawing/2014/main" id="{C9E1A5F6-3A86-4CA5-8F02-6D73DBE590E2}"/>
                </a:ext>
              </a:extLst>
            </p:cNvPr>
            <p:cNvSpPr/>
            <p:nvPr/>
          </p:nvSpPr>
          <p:spPr>
            <a:xfrm>
              <a:off x="10074700" y="1008725"/>
              <a:ext cx="384125" cy="339625"/>
            </a:xfrm>
            <a:custGeom>
              <a:avLst/>
              <a:gdLst/>
              <a:ahLst/>
              <a:cxnLst/>
              <a:rect l="l" t="t" r="r" b="b"/>
              <a:pathLst>
                <a:path w="15365" h="13585" extrusionOk="0">
                  <a:moveTo>
                    <a:pt x="3359" y="1"/>
                  </a:moveTo>
                  <a:cubicBezTo>
                    <a:pt x="1981" y="2206"/>
                    <a:pt x="853" y="4487"/>
                    <a:pt x="1" y="6793"/>
                  </a:cubicBezTo>
                  <a:cubicBezTo>
                    <a:pt x="1" y="6793"/>
                    <a:pt x="1154" y="8998"/>
                    <a:pt x="4286" y="11079"/>
                  </a:cubicBezTo>
                  <a:cubicBezTo>
                    <a:pt x="7319" y="13159"/>
                    <a:pt x="10026" y="13585"/>
                    <a:pt x="10026" y="13585"/>
                  </a:cubicBezTo>
                  <a:cubicBezTo>
                    <a:pt x="12006" y="11906"/>
                    <a:pt x="14111" y="9725"/>
                    <a:pt x="15364" y="7520"/>
                  </a:cubicBezTo>
                  <a:cubicBezTo>
                    <a:pt x="15364" y="7520"/>
                    <a:pt x="13585" y="3986"/>
                    <a:pt x="10251" y="1981"/>
                  </a:cubicBezTo>
                  <a:cubicBezTo>
                    <a:pt x="6893" y="101"/>
                    <a:pt x="3359" y="1"/>
                    <a:pt x="33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101;p42">
              <a:extLst>
                <a:ext uri="{FF2B5EF4-FFF2-40B4-BE49-F238E27FC236}">
                  <a16:creationId xmlns:a16="http://schemas.microsoft.com/office/drawing/2014/main" id="{D449A2FC-4AD9-4A41-B8E5-D0F276103B38}"/>
                </a:ext>
              </a:extLst>
            </p:cNvPr>
            <p:cNvSpPr/>
            <p:nvPr/>
          </p:nvSpPr>
          <p:spPr>
            <a:xfrm>
              <a:off x="10067175" y="1002600"/>
              <a:ext cx="399150" cy="351100"/>
            </a:xfrm>
            <a:custGeom>
              <a:avLst/>
              <a:gdLst/>
              <a:ahLst/>
              <a:cxnLst/>
              <a:rect l="l" t="t" r="r" b="b"/>
              <a:pathLst>
                <a:path w="15966" h="14044" extrusionOk="0">
                  <a:moveTo>
                    <a:pt x="3795" y="575"/>
                  </a:moveTo>
                  <a:cubicBezTo>
                    <a:pt x="8594" y="722"/>
                    <a:pt x="13202" y="3473"/>
                    <a:pt x="15385" y="7757"/>
                  </a:cubicBezTo>
                  <a:lnTo>
                    <a:pt x="15385" y="7757"/>
                  </a:lnTo>
                  <a:cubicBezTo>
                    <a:pt x="14070" y="9966"/>
                    <a:pt x="12272" y="11875"/>
                    <a:pt x="10281" y="13504"/>
                  </a:cubicBezTo>
                  <a:lnTo>
                    <a:pt x="10227" y="13504"/>
                  </a:lnTo>
                  <a:cubicBezTo>
                    <a:pt x="10126" y="13504"/>
                    <a:pt x="10026" y="13404"/>
                    <a:pt x="9801" y="13404"/>
                  </a:cubicBezTo>
                  <a:cubicBezTo>
                    <a:pt x="9400" y="13304"/>
                    <a:pt x="8973" y="13203"/>
                    <a:pt x="8447" y="13003"/>
                  </a:cubicBezTo>
                  <a:cubicBezTo>
                    <a:pt x="6993" y="12477"/>
                    <a:pt x="5540" y="11750"/>
                    <a:pt x="4161" y="10697"/>
                  </a:cubicBezTo>
                  <a:cubicBezTo>
                    <a:pt x="3034" y="9870"/>
                    <a:pt x="1981" y="8918"/>
                    <a:pt x="1154" y="7865"/>
                  </a:cubicBezTo>
                  <a:cubicBezTo>
                    <a:pt x="928" y="7564"/>
                    <a:pt x="728" y="7364"/>
                    <a:pt x="628" y="7038"/>
                  </a:cubicBezTo>
                  <a:cubicBezTo>
                    <a:pt x="543" y="7038"/>
                    <a:pt x="530" y="6967"/>
                    <a:pt x="528" y="6944"/>
                  </a:cubicBezTo>
                  <a:lnTo>
                    <a:pt x="528" y="6944"/>
                  </a:lnTo>
                  <a:cubicBezTo>
                    <a:pt x="528" y="6950"/>
                    <a:pt x="530" y="6953"/>
                    <a:pt x="533" y="6953"/>
                  </a:cubicBezTo>
                  <a:cubicBezTo>
                    <a:pt x="567" y="6953"/>
                    <a:pt x="728" y="6612"/>
                    <a:pt x="728" y="6612"/>
                  </a:cubicBezTo>
                  <a:cubicBezTo>
                    <a:pt x="828" y="6311"/>
                    <a:pt x="928" y="5985"/>
                    <a:pt x="1029" y="5785"/>
                  </a:cubicBezTo>
                  <a:cubicBezTo>
                    <a:pt x="1863" y="3944"/>
                    <a:pt x="2769" y="2200"/>
                    <a:pt x="3795" y="575"/>
                  </a:cubicBezTo>
                  <a:close/>
                  <a:moveTo>
                    <a:pt x="3780" y="1"/>
                  </a:moveTo>
                  <a:cubicBezTo>
                    <a:pt x="3694" y="1"/>
                    <a:pt x="3610" y="12"/>
                    <a:pt x="3535" y="45"/>
                  </a:cubicBezTo>
                  <a:cubicBezTo>
                    <a:pt x="3234" y="146"/>
                    <a:pt x="3134" y="672"/>
                    <a:pt x="2908" y="872"/>
                  </a:cubicBezTo>
                  <a:cubicBezTo>
                    <a:pt x="2708" y="1399"/>
                    <a:pt x="2407" y="1825"/>
                    <a:pt x="2181" y="2351"/>
                  </a:cubicBezTo>
                  <a:cubicBezTo>
                    <a:pt x="1655" y="3278"/>
                    <a:pt x="1154" y="4331"/>
                    <a:pt x="728" y="5359"/>
                  </a:cubicBezTo>
                  <a:cubicBezTo>
                    <a:pt x="527" y="5785"/>
                    <a:pt x="302" y="6211"/>
                    <a:pt x="201" y="6612"/>
                  </a:cubicBezTo>
                  <a:cubicBezTo>
                    <a:pt x="101" y="6837"/>
                    <a:pt x="1" y="7038"/>
                    <a:pt x="101" y="7238"/>
                  </a:cubicBezTo>
                  <a:cubicBezTo>
                    <a:pt x="201" y="7464"/>
                    <a:pt x="402" y="7765"/>
                    <a:pt x="628" y="7990"/>
                  </a:cubicBezTo>
                  <a:cubicBezTo>
                    <a:pt x="1029" y="8492"/>
                    <a:pt x="1455" y="9018"/>
                    <a:pt x="1881" y="9444"/>
                  </a:cubicBezTo>
                  <a:cubicBezTo>
                    <a:pt x="3435" y="10998"/>
                    <a:pt x="5314" y="12251"/>
                    <a:pt x="7294" y="13103"/>
                  </a:cubicBezTo>
                  <a:cubicBezTo>
                    <a:pt x="8247" y="13504"/>
                    <a:pt x="9299" y="13930"/>
                    <a:pt x="10327" y="14030"/>
                  </a:cubicBezTo>
                  <a:cubicBezTo>
                    <a:pt x="10356" y="14039"/>
                    <a:pt x="10383" y="14044"/>
                    <a:pt x="10407" y="14044"/>
                  </a:cubicBezTo>
                  <a:cubicBezTo>
                    <a:pt x="10491" y="14044"/>
                    <a:pt x="10542" y="13993"/>
                    <a:pt x="10562" y="13922"/>
                  </a:cubicBezTo>
                  <a:lnTo>
                    <a:pt x="10562" y="13922"/>
                  </a:lnTo>
                  <a:cubicBezTo>
                    <a:pt x="12112" y="12671"/>
                    <a:pt x="13562" y="11220"/>
                    <a:pt x="14713" y="9644"/>
                  </a:cubicBezTo>
                  <a:cubicBezTo>
                    <a:pt x="15039" y="9243"/>
                    <a:pt x="15339" y="8817"/>
                    <a:pt x="15565" y="8391"/>
                  </a:cubicBezTo>
                  <a:cubicBezTo>
                    <a:pt x="15765" y="8191"/>
                    <a:pt x="15966" y="7865"/>
                    <a:pt x="15866" y="7664"/>
                  </a:cubicBezTo>
                  <a:cubicBezTo>
                    <a:pt x="15866" y="7464"/>
                    <a:pt x="15665" y="7238"/>
                    <a:pt x="15565" y="7038"/>
                  </a:cubicBezTo>
                  <a:cubicBezTo>
                    <a:pt x="13986" y="4431"/>
                    <a:pt x="11680" y="2351"/>
                    <a:pt x="8873" y="1198"/>
                  </a:cubicBezTo>
                  <a:cubicBezTo>
                    <a:pt x="7420" y="572"/>
                    <a:pt x="5841" y="246"/>
                    <a:pt x="4287" y="45"/>
                  </a:cubicBezTo>
                  <a:cubicBezTo>
                    <a:pt x="4136" y="45"/>
                    <a:pt x="3953" y="1"/>
                    <a:pt x="378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102;p42">
              <a:extLst>
                <a:ext uri="{FF2B5EF4-FFF2-40B4-BE49-F238E27FC236}">
                  <a16:creationId xmlns:a16="http://schemas.microsoft.com/office/drawing/2014/main" id="{3952732F-E78C-4B92-9F03-FCC201F7F2DC}"/>
                </a:ext>
              </a:extLst>
            </p:cNvPr>
            <p:cNvSpPr/>
            <p:nvPr/>
          </p:nvSpPr>
          <p:spPr>
            <a:xfrm>
              <a:off x="10111675" y="1019375"/>
              <a:ext cx="94000" cy="198650"/>
            </a:xfrm>
            <a:custGeom>
              <a:avLst/>
              <a:gdLst/>
              <a:ahLst/>
              <a:cxnLst/>
              <a:rect l="l" t="t" r="r" b="b"/>
              <a:pathLst>
                <a:path w="3760" h="7946" extrusionOk="0">
                  <a:moveTo>
                    <a:pt x="3760" y="1"/>
                  </a:moveTo>
                  <a:lnTo>
                    <a:pt x="3760" y="1"/>
                  </a:lnTo>
                  <a:cubicBezTo>
                    <a:pt x="2507" y="2607"/>
                    <a:pt x="1128" y="5214"/>
                    <a:pt x="0" y="7946"/>
                  </a:cubicBezTo>
                  <a:lnTo>
                    <a:pt x="3760" y="1"/>
                  </a:ln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103;p42">
              <a:extLst>
                <a:ext uri="{FF2B5EF4-FFF2-40B4-BE49-F238E27FC236}">
                  <a16:creationId xmlns:a16="http://schemas.microsoft.com/office/drawing/2014/main" id="{92434875-9308-46E2-AB09-944DF04532B9}"/>
                </a:ext>
              </a:extLst>
            </p:cNvPr>
            <p:cNvSpPr/>
            <p:nvPr/>
          </p:nvSpPr>
          <p:spPr>
            <a:xfrm>
              <a:off x="10101750" y="1013500"/>
              <a:ext cx="113225" cy="210150"/>
            </a:xfrm>
            <a:custGeom>
              <a:avLst/>
              <a:gdLst/>
              <a:ahLst/>
              <a:cxnLst/>
              <a:rect l="l" t="t" r="r" b="b"/>
              <a:pathLst>
                <a:path w="4529" h="8406" extrusionOk="0">
                  <a:moveTo>
                    <a:pt x="4160" y="0"/>
                  </a:moveTo>
                  <a:cubicBezTo>
                    <a:pt x="4080" y="0"/>
                    <a:pt x="3998" y="40"/>
                    <a:pt x="3931" y="136"/>
                  </a:cubicBezTo>
                  <a:cubicBezTo>
                    <a:pt x="2678" y="2742"/>
                    <a:pt x="1325" y="5349"/>
                    <a:pt x="72" y="7955"/>
                  </a:cubicBezTo>
                  <a:cubicBezTo>
                    <a:pt x="0" y="8186"/>
                    <a:pt x="194" y="8405"/>
                    <a:pt x="385" y="8405"/>
                  </a:cubicBezTo>
                  <a:cubicBezTo>
                    <a:pt x="462" y="8405"/>
                    <a:pt x="540" y="8368"/>
                    <a:pt x="598" y="8281"/>
                  </a:cubicBezTo>
                  <a:cubicBezTo>
                    <a:pt x="1851" y="5675"/>
                    <a:pt x="3104" y="3043"/>
                    <a:pt x="4458" y="436"/>
                  </a:cubicBezTo>
                  <a:cubicBezTo>
                    <a:pt x="4528" y="225"/>
                    <a:pt x="4350" y="0"/>
                    <a:pt x="416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104;p42">
              <a:extLst>
                <a:ext uri="{FF2B5EF4-FFF2-40B4-BE49-F238E27FC236}">
                  <a16:creationId xmlns:a16="http://schemas.microsoft.com/office/drawing/2014/main" id="{E6894D85-E98A-4954-ADE8-042C9FD04EFA}"/>
                </a:ext>
              </a:extLst>
            </p:cNvPr>
            <p:cNvSpPr/>
            <p:nvPr/>
          </p:nvSpPr>
          <p:spPr>
            <a:xfrm>
              <a:off x="10139875" y="1035050"/>
              <a:ext cx="120325" cy="219325"/>
            </a:xfrm>
            <a:custGeom>
              <a:avLst/>
              <a:gdLst/>
              <a:ahLst/>
              <a:cxnLst/>
              <a:rect l="l" t="t" r="r" b="b"/>
              <a:pathLst>
                <a:path w="4813" h="8773" extrusionOk="0">
                  <a:moveTo>
                    <a:pt x="4812" y="1"/>
                  </a:moveTo>
                  <a:lnTo>
                    <a:pt x="1692" y="5688"/>
                  </a:lnTo>
                  <a:lnTo>
                    <a:pt x="1692" y="5688"/>
                  </a:lnTo>
                  <a:cubicBezTo>
                    <a:pt x="2744" y="3794"/>
                    <a:pt x="3805" y="1902"/>
                    <a:pt x="4812" y="1"/>
                  </a:cubicBezTo>
                  <a:close/>
                  <a:moveTo>
                    <a:pt x="1692" y="5688"/>
                  </a:moveTo>
                  <a:cubicBezTo>
                    <a:pt x="1122" y="6714"/>
                    <a:pt x="555" y="7742"/>
                    <a:pt x="0" y="8773"/>
                  </a:cubicBezTo>
                  <a:lnTo>
                    <a:pt x="1692" y="5688"/>
                  </a:ln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105;p42">
              <a:extLst>
                <a:ext uri="{FF2B5EF4-FFF2-40B4-BE49-F238E27FC236}">
                  <a16:creationId xmlns:a16="http://schemas.microsoft.com/office/drawing/2014/main" id="{26534AF0-E1C0-43ED-93F0-3F4F597A9FDF}"/>
                </a:ext>
              </a:extLst>
            </p:cNvPr>
            <p:cNvSpPr/>
            <p:nvPr/>
          </p:nvSpPr>
          <p:spPr>
            <a:xfrm>
              <a:off x="10131375" y="1029075"/>
              <a:ext cx="137750" cy="231275"/>
            </a:xfrm>
            <a:custGeom>
              <a:avLst/>
              <a:gdLst/>
              <a:ahLst/>
              <a:cxnLst/>
              <a:rect l="l" t="t" r="r" b="b"/>
              <a:pathLst>
                <a:path w="5510" h="9251" extrusionOk="0">
                  <a:moveTo>
                    <a:pt x="5130" y="1"/>
                  </a:moveTo>
                  <a:cubicBezTo>
                    <a:pt x="5053" y="1"/>
                    <a:pt x="4982" y="40"/>
                    <a:pt x="4952" y="139"/>
                  </a:cubicBezTo>
                  <a:cubicBezTo>
                    <a:pt x="3273" y="3047"/>
                    <a:pt x="1719" y="5979"/>
                    <a:pt x="140" y="8911"/>
                  </a:cubicBezTo>
                  <a:cubicBezTo>
                    <a:pt x="1" y="9050"/>
                    <a:pt x="212" y="9250"/>
                    <a:pt x="387" y="9250"/>
                  </a:cubicBezTo>
                  <a:cubicBezTo>
                    <a:pt x="465" y="9250"/>
                    <a:pt x="535" y="9211"/>
                    <a:pt x="566" y="9112"/>
                  </a:cubicBezTo>
                  <a:cubicBezTo>
                    <a:pt x="2120" y="6179"/>
                    <a:pt x="3799" y="3272"/>
                    <a:pt x="5353" y="340"/>
                  </a:cubicBezTo>
                  <a:cubicBezTo>
                    <a:pt x="5509" y="201"/>
                    <a:pt x="5304" y="1"/>
                    <a:pt x="513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106;p42">
              <a:extLst>
                <a:ext uri="{FF2B5EF4-FFF2-40B4-BE49-F238E27FC236}">
                  <a16:creationId xmlns:a16="http://schemas.microsoft.com/office/drawing/2014/main" id="{DE58FC4B-75A7-4696-A192-241EB3974280}"/>
                </a:ext>
              </a:extLst>
            </p:cNvPr>
            <p:cNvSpPr/>
            <p:nvPr/>
          </p:nvSpPr>
          <p:spPr>
            <a:xfrm>
              <a:off x="10176825" y="1053225"/>
              <a:ext cx="132875" cy="224325"/>
            </a:xfrm>
            <a:custGeom>
              <a:avLst/>
              <a:gdLst/>
              <a:ahLst/>
              <a:cxnLst/>
              <a:rect l="l" t="t" r="r" b="b"/>
              <a:pathLst>
                <a:path w="5315" h="8973" extrusionOk="0">
                  <a:moveTo>
                    <a:pt x="5314" y="0"/>
                  </a:moveTo>
                  <a:lnTo>
                    <a:pt x="5314" y="0"/>
                  </a:lnTo>
                  <a:cubicBezTo>
                    <a:pt x="3334" y="2933"/>
                    <a:pt x="1555" y="5965"/>
                    <a:pt x="1" y="8973"/>
                  </a:cubicBezTo>
                  <a:lnTo>
                    <a:pt x="5314" y="0"/>
                  </a:ln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107;p42">
              <a:extLst>
                <a:ext uri="{FF2B5EF4-FFF2-40B4-BE49-F238E27FC236}">
                  <a16:creationId xmlns:a16="http://schemas.microsoft.com/office/drawing/2014/main" id="{C54BBF28-8066-4ECD-9BAE-96CC9D6DAD18}"/>
                </a:ext>
              </a:extLst>
            </p:cNvPr>
            <p:cNvSpPr/>
            <p:nvPr/>
          </p:nvSpPr>
          <p:spPr>
            <a:xfrm>
              <a:off x="10166900" y="1045925"/>
              <a:ext cx="152025" cy="240375"/>
            </a:xfrm>
            <a:custGeom>
              <a:avLst/>
              <a:gdLst/>
              <a:ahLst/>
              <a:cxnLst/>
              <a:rect l="l" t="t" r="r" b="b"/>
              <a:pathLst>
                <a:path w="6081" h="9615" extrusionOk="0">
                  <a:moveTo>
                    <a:pt x="5672" y="0"/>
                  </a:moveTo>
                  <a:cubicBezTo>
                    <a:pt x="5602" y="0"/>
                    <a:pt x="5539" y="28"/>
                    <a:pt x="5511" y="92"/>
                  </a:cubicBezTo>
                  <a:cubicBezTo>
                    <a:pt x="3531" y="3124"/>
                    <a:pt x="1751" y="6032"/>
                    <a:pt x="72" y="9165"/>
                  </a:cubicBezTo>
                  <a:cubicBezTo>
                    <a:pt x="1" y="9396"/>
                    <a:pt x="195" y="9614"/>
                    <a:pt x="385" y="9614"/>
                  </a:cubicBezTo>
                  <a:cubicBezTo>
                    <a:pt x="463" y="9614"/>
                    <a:pt x="540" y="9578"/>
                    <a:pt x="598" y="9490"/>
                  </a:cubicBezTo>
                  <a:cubicBezTo>
                    <a:pt x="2177" y="6358"/>
                    <a:pt x="3932" y="3325"/>
                    <a:pt x="5937" y="393"/>
                  </a:cubicBezTo>
                  <a:cubicBezTo>
                    <a:pt x="6080" y="177"/>
                    <a:pt x="5851" y="0"/>
                    <a:pt x="567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108;p42">
              <a:extLst>
                <a:ext uri="{FF2B5EF4-FFF2-40B4-BE49-F238E27FC236}">
                  <a16:creationId xmlns:a16="http://schemas.microsoft.com/office/drawing/2014/main" id="{806F6C6A-949A-4199-A65B-573538C57B62}"/>
                </a:ext>
              </a:extLst>
            </p:cNvPr>
            <p:cNvSpPr/>
            <p:nvPr/>
          </p:nvSpPr>
          <p:spPr>
            <a:xfrm>
              <a:off x="10208175" y="1082050"/>
              <a:ext cx="138475" cy="216800"/>
            </a:xfrm>
            <a:custGeom>
              <a:avLst/>
              <a:gdLst/>
              <a:ahLst/>
              <a:cxnLst/>
              <a:rect l="l" t="t" r="r" b="b"/>
              <a:pathLst>
                <a:path w="5539" h="8672" extrusionOk="0">
                  <a:moveTo>
                    <a:pt x="5539" y="0"/>
                  </a:moveTo>
                  <a:lnTo>
                    <a:pt x="0" y="8672"/>
                  </a:lnTo>
                  <a:cubicBezTo>
                    <a:pt x="1980" y="5840"/>
                    <a:pt x="3760" y="2933"/>
                    <a:pt x="5539" y="0"/>
                  </a:cubicBez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109;p42">
              <a:extLst>
                <a:ext uri="{FF2B5EF4-FFF2-40B4-BE49-F238E27FC236}">
                  <a16:creationId xmlns:a16="http://schemas.microsoft.com/office/drawing/2014/main" id="{54E13D0C-6552-427D-BD33-E093A32BAD68}"/>
                </a:ext>
              </a:extLst>
            </p:cNvPr>
            <p:cNvSpPr/>
            <p:nvPr/>
          </p:nvSpPr>
          <p:spPr>
            <a:xfrm>
              <a:off x="10199025" y="1074750"/>
              <a:ext cx="154450" cy="229800"/>
            </a:xfrm>
            <a:custGeom>
              <a:avLst/>
              <a:gdLst/>
              <a:ahLst/>
              <a:cxnLst/>
              <a:rect l="l" t="t" r="r" b="b"/>
              <a:pathLst>
                <a:path w="6178" h="9192" extrusionOk="0">
                  <a:moveTo>
                    <a:pt x="5787" y="0"/>
                  </a:moveTo>
                  <a:cubicBezTo>
                    <a:pt x="5711" y="0"/>
                    <a:pt x="5636" y="28"/>
                    <a:pt x="5579" y="92"/>
                  </a:cubicBezTo>
                  <a:cubicBezTo>
                    <a:pt x="3900" y="3099"/>
                    <a:pt x="2020" y="5931"/>
                    <a:pt x="141" y="8864"/>
                  </a:cubicBezTo>
                  <a:cubicBezTo>
                    <a:pt x="1" y="9003"/>
                    <a:pt x="214" y="9191"/>
                    <a:pt x="390" y="9191"/>
                  </a:cubicBezTo>
                  <a:cubicBezTo>
                    <a:pt x="466" y="9191"/>
                    <a:pt x="536" y="9156"/>
                    <a:pt x="567" y="9064"/>
                  </a:cubicBezTo>
                  <a:cubicBezTo>
                    <a:pt x="2547" y="6232"/>
                    <a:pt x="4326" y="3325"/>
                    <a:pt x="6105" y="392"/>
                  </a:cubicBezTo>
                  <a:cubicBezTo>
                    <a:pt x="6177" y="177"/>
                    <a:pt x="5979" y="0"/>
                    <a:pt x="578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110;p42">
              <a:extLst>
                <a:ext uri="{FF2B5EF4-FFF2-40B4-BE49-F238E27FC236}">
                  <a16:creationId xmlns:a16="http://schemas.microsoft.com/office/drawing/2014/main" id="{4818BD4B-2C1C-4063-BE34-FBE9045628CD}"/>
                </a:ext>
              </a:extLst>
            </p:cNvPr>
            <p:cNvSpPr/>
            <p:nvPr/>
          </p:nvSpPr>
          <p:spPr>
            <a:xfrm>
              <a:off x="10249525" y="1105225"/>
              <a:ext cx="130975" cy="211800"/>
            </a:xfrm>
            <a:custGeom>
              <a:avLst/>
              <a:gdLst/>
              <a:ahLst/>
              <a:cxnLst/>
              <a:rect l="l" t="t" r="r" b="b"/>
              <a:pathLst>
                <a:path w="5239" h="8472" extrusionOk="0">
                  <a:moveTo>
                    <a:pt x="5238" y="1"/>
                  </a:moveTo>
                  <a:lnTo>
                    <a:pt x="1466" y="6101"/>
                  </a:lnTo>
                  <a:lnTo>
                    <a:pt x="1466" y="6101"/>
                  </a:lnTo>
                  <a:cubicBezTo>
                    <a:pt x="2796" y="4100"/>
                    <a:pt x="4064" y="2088"/>
                    <a:pt x="5238" y="1"/>
                  </a:cubicBezTo>
                  <a:close/>
                  <a:moveTo>
                    <a:pt x="1466" y="6101"/>
                  </a:moveTo>
                  <a:cubicBezTo>
                    <a:pt x="1263" y="6407"/>
                    <a:pt x="1058" y="6713"/>
                    <a:pt x="852" y="7018"/>
                  </a:cubicBezTo>
                  <a:cubicBezTo>
                    <a:pt x="527" y="7519"/>
                    <a:pt x="226" y="7945"/>
                    <a:pt x="0" y="8472"/>
                  </a:cubicBezTo>
                  <a:lnTo>
                    <a:pt x="1466" y="6101"/>
                  </a:ln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111;p42">
              <a:extLst>
                <a:ext uri="{FF2B5EF4-FFF2-40B4-BE49-F238E27FC236}">
                  <a16:creationId xmlns:a16="http://schemas.microsoft.com/office/drawing/2014/main" id="{4D18137D-579E-4359-8B70-966B233CBCA0}"/>
                </a:ext>
              </a:extLst>
            </p:cNvPr>
            <p:cNvSpPr/>
            <p:nvPr/>
          </p:nvSpPr>
          <p:spPr>
            <a:xfrm>
              <a:off x="10241025" y="1099025"/>
              <a:ext cx="147775" cy="223975"/>
            </a:xfrm>
            <a:custGeom>
              <a:avLst/>
              <a:gdLst/>
              <a:ahLst/>
              <a:cxnLst/>
              <a:rect l="l" t="t" r="r" b="b"/>
              <a:pathLst>
                <a:path w="5911" h="8959" extrusionOk="0">
                  <a:moveTo>
                    <a:pt x="5617" y="1"/>
                  </a:moveTo>
                  <a:cubicBezTo>
                    <a:pt x="5529" y="1"/>
                    <a:pt x="5430" y="45"/>
                    <a:pt x="5353" y="148"/>
                  </a:cubicBezTo>
                  <a:cubicBezTo>
                    <a:pt x="4526" y="1627"/>
                    <a:pt x="3699" y="2980"/>
                    <a:pt x="2746" y="4434"/>
                  </a:cubicBezTo>
                  <a:cubicBezTo>
                    <a:pt x="2345" y="5161"/>
                    <a:pt x="1919" y="5787"/>
                    <a:pt x="1393" y="6514"/>
                  </a:cubicBezTo>
                  <a:cubicBezTo>
                    <a:pt x="967" y="7141"/>
                    <a:pt x="466" y="7893"/>
                    <a:pt x="140" y="8620"/>
                  </a:cubicBezTo>
                  <a:cubicBezTo>
                    <a:pt x="1" y="8759"/>
                    <a:pt x="151" y="8958"/>
                    <a:pt x="332" y="8958"/>
                  </a:cubicBezTo>
                  <a:cubicBezTo>
                    <a:pt x="411" y="8958"/>
                    <a:pt x="497" y="8920"/>
                    <a:pt x="566" y="8820"/>
                  </a:cubicBezTo>
                  <a:cubicBezTo>
                    <a:pt x="967" y="8093"/>
                    <a:pt x="1393" y="7467"/>
                    <a:pt x="1919" y="6740"/>
                  </a:cubicBezTo>
                  <a:cubicBezTo>
                    <a:pt x="2345" y="6113"/>
                    <a:pt x="2746" y="5386"/>
                    <a:pt x="3273" y="4760"/>
                  </a:cubicBezTo>
                  <a:cubicBezTo>
                    <a:pt x="4100" y="3281"/>
                    <a:pt x="4952" y="1828"/>
                    <a:pt x="5779" y="374"/>
                  </a:cubicBezTo>
                  <a:cubicBezTo>
                    <a:pt x="5910" y="160"/>
                    <a:pt x="5783" y="1"/>
                    <a:pt x="561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112;p42">
              <a:extLst>
                <a:ext uri="{FF2B5EF4-FFF2-40B4-BE49-F238E27FC236}">
                  <a16:creationId xmlns:a16="http://schemas.microsoft.com/office/drawing/2014/main" id="{033560CA-29AA-4E11-9F79-1BF60B612F9E}"/>
                </a:ext>
              </a:extLst>
            </p:cNvPr>
            <p:cNvSpPr/>
            <p:nvPr/>
          </p:nvSpPr>
          <p:spPr>
            <a:xfrm>
              <a:off x="10289000" y="1142200"/>
              <a:ext cx="125325" cy="190500"/>
            </a:xfrm>
            <a:custGeom>
              <a:avLst/>
              <a:gdLst/>
              <a:ahLst/>
              <a:cxnLst/>
              <a:rect l="l" t="t" r="r" b="b"/>
              <a:pathLst>
                <a:path w="5013" h="7620" extrusionOk="0">
                  <a:moveTo>
                    <a:pt x="5013" y="0"/>
                  </a:moveTo>
                  <a:lnTo>
                    <a:pt x="0" y="7619"/>
                  </a:lnTo>
                  <a:cubicBezTo>
                    <a:pt x="1780" y="5113"/>
                    <a:pt x="3434" y="2607"/>
                    <a:pt x="5013" y="0"/>
                  </a:cubicBez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113;p42">
              <a:extLst>
                <a:ext uri="{FF2B5EF4-FFF2-40B4-BE49-F238E27FC236}">
                  <a16:creationId xmlns:a16="http://schemas.microsoft.com/office/drawing/2014/main" id="{72342776-C8C5-47B9-AAE2-B4B3D2DCB27A}"/>
                </a:ext>
              </a:extLst>
            </p:cNvPr>
            <p:cNvSpPr/>
            <p:nvPr/>
          </p:nvSpPr>
          <p:spPr>
            <a:xfrm>
              <a:off x="10279925" y="1135550"/>
              <a:ext cx="143025" cy="201675"/>
            </a:xfrm>
            <a:custGeom>
              <a:avLst/>
              <a:gdLst/>
              <a:ahLst/>
              <a:cxnLst/>
              <a:rect l="l" t="t" r="r" b="b"/>
              <a:pathLst>
                <a:path w="5721" h="8067" extrusionOk="0">
                  <a:moveTo>
                    <a:pt x="5437" y="0"/>
                  </a:moveTo>
                  <a:cubicBezTo>
                    <a:pt x="5348" y="0"/>
                    <a:pt x="5247" y="49"/>
                    <a:pt x="5175" y="166"/>
                  </a:cubicBezTo>
                  <a:cubicBezTo>
                    <a:pt x="3596" y="2773"/>
                    <a:pt x="1917" y="5279"/>
                    <a:pt x="163" y="7685"/>
                  </a:cubicBezTo>
                  <a:cubicBezTo>
                    <a:pt x="0" y="7902"/>
                    <a:pt x="176" y="8066"/>
                    <a:pt x="362" y="8066"/>
                  </a:cubicBezTo>
                  <a:cubicBezTo>
                    <a:pt x="434" y="8066"/>
                    <a:pt x="508" y="8042"/>
                    <a:pt x="564" y="7986"/>
                  </a:cubicBezTo>
                  <a:cubicBezTo>
                    <a:pt x="2343" y="5580"/>
                    <a:pt x="4022" y="2973"/>
                    <a:pt x="5576" y="367"/>
                  </a:cubicBezTo>
                  <a:cubicBezTo>
                    <a:pt x="5721" y="157"/>
                    <a:pt x="5597" y="0"/>
                    <a:pt x="543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114;p42">
              <a:extLst>
                <a:ext uri="{FF2B5EF4-FFF2-40B4-BE49-F238E27FC236}">
                  <a16:creationId xmlns:a16="http://schemas.microsoft.com/office/drawing/2014/main" id="{F14B38A3-83D8-4395-9AAE-CF1404EB9094}"/>
                </a:ext>
              </a:extLst>
            </p:cNvPr>
            <p:cNvSpPr/>
            <p:nvPr/>
          </p:nvSpPr>
          <p:spPr>
            <a:xfrm>
              <a:off x="10377975" y="1199200"/>
              <a:ext cx="49525" cy="68325"/>
            </a:xfrm>
            <a:custGeom>
              <a:avLst/>
              <a:gdLst/>
              <a:ahLst/>
              <a:cxnLst/>
              <a:rect l="l" t="t" r="r" b="b"/>
              <a:pathLst>
                <a:path w="1981" h="2733" extrusionOk="0">
                  <a:moveTo>
                    <a:pt x="1980" y="1"/>
                  </a:moveTo>
                  <a:lnTo>
                    <a:pt x="0" y="2733"/>
                  </a:lnTo>
                  <a:cubicBezTo>
                    <a:pt x="627" y="1881"/>
                    <a:pt x="1353" y="953"/>
                    <a:pt x="1980" y="1"/>
                  </a:cubicBez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115;p42">
              <a:extLst>
                <a:ext uri="{FF2B5EF4-FFF2-40B4-BE49-F238E27FC236}">
                  <a16:creationId xmlns:a16="http://schemas.microsoft.com/office/drawing/2014/main" id="{47243D6C-BA19-431D-8117-7E79F8162081}"/>
                </a:ext>
              </a:extLst>
            </p:cNvPr>
            <p:cNvSpPr/>
            <p:nvPr/>
          </p:nvSpPr>
          <p:spPr>
            <a:xfrm>
              <a:off x="10369825" y="1193550"/>
              <a:ext cx="66175" cy="80875"/>
            </a:xfrm>
            <a:custGeom>
              <a:avLst/>
              <a:gdLst/>
              <a:ahLst/>
              <a:cxnLst/>
              <a:rect l="l" t="t" r="r" b="b"/>
              <a:pathLst>
                <a:path w="2647" h="3235" extrusionOk="0">
                  <a:moveTo>
                    <a:pt x="2311" y="0"/>
                  </a:moveTo>
                  <a:cubicBezTo>
                    <a:pt x="2232" y="0"/>
                    <a:pt x="2148" y="36"/>
                    <a:pt x="2080" y="127"/>
                  </a:cubicBezTo>
                  <a:cubicBezTo>
                    <a:pt x="1454" y="1079"/>
                    <a:pt x="827" y="1906"/>
                    <a:pt x="101" y="2859"/>
                  </a:cubicBezTo>
                  <a:cubicBezTo>
                    <a:pt x="0" y="2959"/>
                    <a:pt x="0" y="3059"/>
                    <a:pt x="101" y="3159"/>
                  </a:cubicBezTo>
                  <a:cubicBezTo>
                    <a:pt x="151" y="3209"/>
                    <a:pt x="232" y="3235"/>
                    <a:pt x="301" y="3235"/>
                  </a:cubicBezTo>
                  <a:cubicBezTo>
                    <a:pt x="370" y="3235"/>
                    <a:pt x="426" y="3209"/>
                    <a:pt x="426" y="3159"/>
                  </a:cubicBezTo>
                  <a:cubicBezTo>
                    <a:pt x="1153" y="2332"/>
                    <a:pt x="1880" y="1280"/>
                    <a:pt x="2507" y="352"/>
                  </a:cubicBezTo>
                  <a:cubicBezTo>
                    <a:pt x="2647" y="195"/>
                    <a:pt x="2493" y="0"/>
                    <a:pt x="231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116;p42">
              <a:extLst>
                <a:ext uri="{FF2B5EF4-FFF2-40B4-BE49-F238E27FC236}">
                  <a16:creationId xmlns:a16="http://schemas.microsoft.com/office/drawing/2014/main" id="{D85295DE-C54A-4D7F-B6EB-8733156EDC05}"/>
                </a:ext>
              </a:extLst>
            </p:cNvPr>
            <p:cNvSpPr/>
            <p:nvPr/>
          </p:nvSpPr>
          <p:spPr>
            <a:xfrm>
              <a:off x="10202525" y="1050725"/>
              <a:ext cx="13175" cy="28825"/>
            </a:xfrm>
            <a:custGeom>
              <a:avLst/>
              <a:gdLst/>
              <a:ahLst/>
              <a:cxnLst/>
              <a:rect l="l" t="t" r="r" b="b"/>
              <a:pathLst>
                <a:path w="527" h="1153" extrusionOk="0">
                  <a:moveTo>
                    <a:pt x="527" y="0"/>
                  </a:moveTo>
                  <a:lnTo>
                    <a:pt x="527" y="0"/>
                  </a:lnTo>
                  <a:cubicBezTo>
                    <a:pt x="494" y="69"/>
                    <a:pt x="465" y="135"/>
                    <a:pt x="436" y="198"/>
                  </a:cubicBezTo>
                  <a:lnTo>
                    <a:pt x="436" y="198"/>
                  </a:lnTo>
                  <a:lnTo>
                    <a:pt x="527" y="0"/>
                  </a:lnTo>
                  <a:close/>
                  <a:moveTo>
                    <a:pt x="436" y="198"/>
                  </a:moveTo>
                  <a:lnTo>
                    <a:pt x="1" y="1153"/>
                  </a:lnTo>
                  <a:cubicBezTo>
                    <a:pt x="190" y="796"/>
                    <a:pt x="291" y="527"/>
                    <a:pt x="436" y="198"/>
                  </a:cubicBez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117;p42">
              <a:extLst>
                <a:ext uri="{FF2B5EF4-FFF2-40B4-BE49-F238E27FC236}">
                  <a16:creationId xmlns:a16="http://schemas.microsoft.com/office/drawing/2014/main" id="{E59190C8-E7A5-430D-BB8E-951BEF8BA308}"/>
                </a:ext>
              </a:extLst>
            </p:cNvPr>
            <p:cNvSpPr/>
            <p:nvPr/>
          </p:nvSpPr>
          <p:spPr>
            <a:xfrm>
              <a:off x="10195000" y="1045700"/>
              <a:ext cx="28850" cy="38875"/>
            </a:xfrm>
            <a:custGeom>
              <a:avLst/>
              <a:gdLst/>
              <a:ahLst/>
              <a:cxnLst/>
              <a:rect l="l" t="t" r="r" b="b"/>
              <a:pathLst>
                <a:path w="1154" h="1555" extrusionOk="0">
                  <a:moveTo>
                    <a:pt x="928" y="1"/>
                  </a:moveTo>
                  <a:cubicBezTo>
                    <a:pt x="828" y="1"/>
                    <a:pt x="728" y="1"/>
                    <a:pt x="627" y="101"/>
                  </a:cubicBezTo>
                  <a:cubicBezTo>
                    <a:pt x="427" y="502"/>
                    <a:pt x="201" y="828"/>
                    <a:pt x="101" y="1128"/>
                  </a:cubicBezTo>
                  <a:cubicBezTo>
                    <a:pt x="1" y="1254"/>
                    <a:pt x="1" y="1454"/>
                    <a:pt x="101" y="1554"/>
                  </a:cubicBezTo>
                  <a:cubicBezTo>
                    <a:pt x="302" y="1554"/>
                    <a:pt x="427" y="1554"/>
                    <a:pt x="527" y="1454"/>
                  </a:cubicBezTo>
                  <a:cubicBezTo>
                    <a:pt x="728" y="1028"/>
                    <a:pt x="928" y="727"/>
                    <a:pt x="1053" y="402"/>
                  </a:cubicBezTo>
                  <a:cubicBezTo>
                    <a:pt x="1154" y="301"/>
                    <a:pt x="1154" y="101"/>
                    <a:pt x="92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118;p42">
              <a:extLst>
                <a:ext uri="{FF2B5EF4-FFF2-40B4-BE49-F238E27FC236}">
                  <a16:creationId xmlns:a16="http://schemas.microsoft.com/office/drawing/2014/main" id="{5189644C-AB81-447D-9BDD-3A87A1F03369}"/>
                </a:ext>
              </a:extLst>
            </p:cNvPr>
            <p:cNvSpPr/>
            <p:nvPr/>
          </p:nvSpPr>
          <p:spPr>
            <a:xfrm>
              <a:off x="10098525" y="1136550"/>
              <a:ext cx="20700" cy="39500"/>
            </a:xfrm>
            <a:custGeom>
              <a:avLst/>
              <a:gdLst/>
              <a:ahLst/>
              <a:cxnLst/>
              <a:rect l="l" t="t" r="r" b="b"/>
              <a:pathLst>
                <a:path w="828" h="1580" extrusionOk="0">
                  <a:moveTo>
                    <a:pt x="827" y="1"/>
                  </a:moveTo>
                  <a:lnTo>
                    <a:pt x="0" y="1580"/>
                  </a:lnTo>
                  <a:cubicBezTo>
                    <a:pt x="301" y="1053"/>
                    <a:pt x="627" y="527"/>
                    <a:pt x="827" y="1"/>
                  </a:cubicBez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119;p42">
              <a:extLst>
                <a:ext uri="{FF2B5EF4-FFF2-40B4-BE49-F238E27FC236}">
                  <a16:creationId xmlns:a16="http://schemas.microsoft.com/office/drawing/2014/main" id="{0544CC5D-8603-4B3F-AD14-87269BC49B05}"/>
                </a:ext>
              </a:extLst>
            </p:cNvPr>
            <p:cNvSpPr/>
            <p:nvPr/>
          </p:nvSpPr>
          <p:spPr>
            <a:xfrm>
              <a:off x="10090375" y="1129675"/>
              <a:ext cx="36975" cy="52425"/>
            </a:xfrm>
            <a:custGeom>
              <a:avLst/>
              <a:gdLst/>
              <a:ahLst/>
              <a:cxnLst/>
              <a:rect l="l" t="t" r="r" b="b"/>
              <a:pathLst>
                <a:path w="1479" h="2097" extrusionOk="0">
                  <a:moveTo>
                    <a:pt x="1116" y="0"/>
                  </a:moveTo>
                  <a:cubicBezTo>
                    <a:pt x="1053" y="0"/>
                    <a:pt x="1003" y="25"/>
                    <a:pt x="953" y="75"/>
                  </a:cubicBezTo>
                  <a:cubicBezTo>
                    <a:pt x="627" y="602"/>
                    <a:pt x="426" y="1228"/>
                    <a:pt x="101" y="1754"/>
                  </a:cubicBezTo>
                  <a:cubicBezTo>
                    <a:pt x="0" y="1855"/>
                    <a:pt x="101" y="1955"/>
                    <a:pt x="226" y="2055"/>
                  </a:cubicBezTo>
                  <a:cubicBezTo>
                    <a:pt x="255" y="2085"/>
                    <a:pt x="285" y="2097"/>
                    <a:pt x="314" y="2097"/>
                  </a:cubicBezTo>
                  <a:cubicBezTo>
                    <a:pt x="385" y="2097"/>
                    <a:pt x="456" y="2026"/>
                    <a:pt x="527" y="1955"/>
                  </a:cubicBezTo>
                  <a:cubicBezTo>
                    <a:pt x="852" y="1429"/>
                    <a:pt x="1153" y="902"/>
                    <a:pt x="1479" y="401"/>
                  </a:cubicBezTo>
                  <a:cubicBezTo>
                    <a:pt x="1479" y="276"/>
                    <a:pt x="1479" y="75"/>
                    <a:pt x="1354" y="75"/>
                  </a:cubicBezTo>
                  <a:cubicBezTo>
                    <a:pt x="1253" y="25"/>
                    <a:pt x="1178" y="0"/>
                    <a:pt x="11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120;p42">
              <a:extLst>
                <a:ext uri="{FF2B5EF4-FFF2-40B4-BE49-F238E27FC236}">
                  <a16:creationId xmlns:a16="http://schemas.microsoft.com/office/drawing/2014/main" id="{9FCE47DD-2E78-4246-BC77-A3D1847D5792}"/>
                </a:ext>
              </a:extLst>
            </p:cNvPr>
            <p:cNvSpPr/>
            <p:nvPr/>
          </p:nvSpPr>
          <p:spPr>
            <a:xfrm>
              <a:off x="10278350" y="1100225"/>
              <a:ext cx="28825" cy="55150"/>
            </a:xfrm>
            <a:custGeom>
              <a:avLst/>
              <a:gdLst/>
              <a:ahLst/>
              <a:cxnLst/>
              <a:rect l="l" t="t" r="r" b="b"/>
              <a:pathLst>
                <a:path w="1153" h="2206" extrusionOk="0">
                  <a:moveTo>
                    <a:pt x="1153" y="0"/>
                  </a:moveTo>
                  <a:lnTo>
                    <a:pt x="1153" y="0"/>
                  </a:lnTo>
                  <a:cubicBezTo>
                    <a:pt x="905" y="424"/>
                    <a:pt x="699" y="847"/>
                    <a:pt x="486" y="1276"/>
                  </a:cubicBezTo>
                  <a:lnTo>
                    <a:pt x="486" y="1276"/>
                  </a:lnTo>
                  <a:lnTo>
                    <a:pt x="1153" y="0"/>
                  </a:lnTo>
                  <a:close/>
                  <a:moveTo>
                    <a:pt x="486" y="1276"/>
                  </a:moveTo>
                  <a:lnTo>
                    <a:pt x="0" y="2206"/>
                  </a:lnTo>
                  <a:cubicBezTo>
                    <a:pt x="178" y="1892"/>
                    <a:pt x="334" y="1582"/>
                    <a:pt x="486" y="1276"/>
                  </a:cubicBez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121;p42">
              <a:extLst>
                <a:ext uri="{FF2B5EF4-FFF2-40B4-BE49-F238E27FC236}">
                  <a16:creationId xmlns:a16="http://schemas.microsoft.com/office/drawing/2014/main" id="{CA1F85EC-15D6-4228-B521-8EFC48CF3051}"/>
                </a:ext>
              </a:extLst>
            </p:cNvPr>
            <p:cNvSpPr/>
            <p:nvPr/>
          </p:nvSpPr>
          <p:spPr>
            <a:xfrm>
              <a:off x="10269825" y="1093700"/>
              <a:ext cx="46050" cy="67350"/>
            </a:xfrm>
            <a:custGeom>
              <a:avLst/>
              <a:gdLst/>
              <a:ahLst/>
              <a:cxnLst/>
              <a:rect l="l" t="t" r="r" b="b"/>
              <a:pathLst>
                <a:path w="1842" h="2694" extrusionOk="0">
                  <a:moveTo>
                    <a:pt x="1503" y="1"/>
                  </a:moveTo>
                  <a:cubicBezTo>
                    <a:pt x="1415" y="1"/>
                    <a:pt x="1328" y="48"/>
                    <a:pt x="1294" y="161"/>
                  </a:cubicBezTo>
                  <a:cubicBezTo>
                    <a:pt x="867" y="888"/>
                    <a:pt x="441" y="1614"/>
                    <a:pt x="141" y="2341"/>
                  </a:cubicBezTo>
                  <a:cubicBezTo>
                    <a:pt x="0" y="2499"/>
                    <a:pt x="154" y="2693"/>
                    <a:pt x="337" y="2693"/>
                  </a:cubicBezTo>
                  <a:cubicBezTo>
                    <a:pt x="415" y="2693"/>
                    <a:pt x="499" y="2657"/>
                    <a:pt x="567" y="2567"/>
                  </a:cubicBezTo>
                  <a:cubicBezTo>
                    <a:pt x="968" y="1840"/>
                    <a:pt x="1294" y="1088"/>
                    <a:pt x="1695" y="361"/>
                  </a:cubicBezTo>
                  <a:cubicBezTo>
                    <a:pt x="1842" y="165"/>
                    <a:pt x="1669" y="1"/>
                    <a:pt x="150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122;p42">
              <a:extLst>
                <a:ext uri="{FF2B5EF4-FFF2-40B4-BE49-F238E27FC236}">
                  <a16:creationId xmlns:a16="http://schemas.microsoft.com/office/drawing/2014/main" id="{B64BC3AC-BB33-44EE-BD1B-6951A0C92125}"/>
                </a:ext>
              </a:extLst>
            </p:cNvPr>
            <p:cNvSpPr/>
            <p:nvPr/>
          </p:nvSpPr>
          <p:spPr>
            <a:xfrm>
              <a:off x="10346625" y="1191700"/>
              <a:ext cx="7550" cy="15675"/>
            </a:xfrm>
            <a:custGeom>
              <a:avLst/>
              <a:gdLst/>
              <a:ahLst/>
              <a:cxnLst/>
              <a:rect l="l" t="t" r="r" b="b"/>
              <a:pathLst>
                <a:path w="302" h="627" extrusionOk="0">
                  <a:moveTo>
                    <a:pt x="302" y="0"/>
                  </a:moveTo>
                  <a:lnTo>
                    <a:pt x="302" y="0"/>
                  </a:lnTo>
                  <a:cubicBezTo>
                    <a:pt x="252" y="100"/>
                    <a:pt x="201" y="207"/>
                    <a:pt x="151" y="314"/>
                  </a:cubicBezTo>
                  <a:lnTo>
                    <a:pt x="302" y="0"/>
                  </a:lnTo>
                  <a:close/>
                  <a:moveTo>
                    <a:pt x="151" y="314"/>
                  </a:moveTo>
                  <a:lnTo>
                    <a:pt x="1" y="627"/>
                  </a:lnTo>
                  <a:cubicBezTo>
                    <a:pt x="51" y="527"/>
                    <a:pt x="101" y="420"/>
                    <a:pt x="151" y="314"/>
                  </a:cubicBez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123;p42">
              <a:extLst>
                <a:ext uri="{FF2B5EF4-FFF2-40B4-BE49-F238E27FC236}">
                  <a16:creationId xmlns:a16="http://schemas.microsoft.com/office/drawing/2014/main" id="{7E5A044A-8E2D-4A21-9F1D-62E4573C0BCB}"/>
                </a:ext>
              </a:extLst>
            </p:cNvPr>
            <p:cNvSpPr/>
            <p:nvPr/>
          </p:nvSpPr>
          <p:spPr>
            <a:xfrm>
              <a:off x="10338500" y="1184575"/>
              <a:ext cx="23825" cy="30325"/>
            </a:xfrm>
            <a:custGeom>
              <a:avLst/>
              <a:gdLst/>
              <a:ahLst/>
              <a:cxnLst/>
              <a:rect l="l" t="t" r="r" b="b"/>
              <a:pathLst>
                <a:path w="953" h="1213" extrusionOk="0">
                  <a:moveTo>
                    <a:pt x="617" y="1"/>
                  </a:moveTo>
                  <a:cubicBezTo>
                    <a:pt x="541" y="1"/>
                    <a:pt x="484" y="56"/>
                    <a:pt x="426" y="185"/>
                  </a:cubicBezTo>
                  <a:cubicBezTo>
                    <a:pt x="326" y="385"/>
                    <a:pt x="201" y="586"/>
                    <a:pt x="0" y="812"/>
                  </a:cubicBezTo>
                  <a:cubicBezTo>
                    <a:pt x="0" y="912"/>
                    <a:pt x="0" y="1112"/>
                    <a:pt x="100" y="1213"/>
                  </a:cubicBezTo>
                  <a:cubicBezTo>
                    <a:pt x="201" y="1213"/>
                    <a:pt x="426" y="1213"/>
                    <a:pt x="526" y="1112"/>
                  </a:cubicBezTo>
                  <a:cubicBezTo>
                    <a:pt x="627" y="812"/>
                    <a:pt x="727" y="586"/>
                    <a:pt x="827" y="385"/>
                  </a:cubicBezTo>
                  <a:cubicBezTo>
                    <a:pt x="953" y="285"/>
                    <a:pt x="953" y="85"/>
                    <a:pt x="827" y="85"/>
                  </a:cubicBezTo>
                  <a:cubicBezTo>
                    <a:pt x="742" y="31"/>
                    <a:pt x="674" y="1"/>
                    <a:pt x="61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38DFCB62-D7E6-4EAA-BED6-F821150789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5624" y="433319"/>
            <a:ext cx="2252751" cy="418753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8154842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1090;p42">
            <a:extLst>
              <a:ext uri="{FF2B5EF4-FFF2-40B4-BE49-F238E27FC236}">
                <a16:creationId xmlns:a16="http://schemas.microsoft.com/office/drawing/2014/main" id="{6E17EC08-DB5A-4913-AAD1-D1C3DECCA36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8861" y="426640"/>
            <a:ext cx="2386855" cy="109376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USER</a:t>
            </a:r>
            <a:br>
              <a:rPr lang="en" sz="2000" dirty="0"/>
            </a:br>
            <a:r>
              <a:rPr lang="en" sz="2000" dirty="0"/>
              <a:t>INTERFACES</a:t>
            </a:r>
            <a:endParaRPr sz="2000" dirty="0"/>
          </a:p>
        </p:txBody>
      </p:sp>
      <p:grpSp>
        <p:nvGrpSpPr>
          <p:cNvPr id="21" name="Google Shape;1091;p42">
            <a:extLst>
              <a:ext uri="{FF2B5EF4-FFF2-40B4-BE49-F238E27FC236}">
                <a16:creationId xmlns:a16="http://schemas.microsoft.com/office/drawing/2014/main" id="{7B76FCF5-06B5-49B5-BB1A-C0EA7302AF7A}"/>
              </a:ext>
            </a:extLst>
          </p:cNvPr>
          <p:cNvGrpSpPr/>
          <p:nvPr/>
        </p:nvGrpSpPr>
        <p:grpSpPr>
          <a:xfrm rot="-552712" flipH="1">
            <a:off x="327094" y="389448"/>
            <a:ext cx="601019" cy="481621"/>
            <a:chOff x="10049025" y="922900"/>
            <a:chExt cx="537625" cy="430800"/>
          </a:xfrm>
        </p:grpSpPr>
        <p:sp>
          <p:nvSpPr>
            <p:cNvPr id="22" name="Google Shape;1092;p42">
              <a:extLst>
                <a:ext uri="{FF2B5EF4-FFF2-40B4-BE49-F238E27FC236}">
                  <a16:creationId xmlns:a16="http://schemas.microsoft.com/office/drawing/2014/main" id="{CBDE3FDE-E878-4554-AF4C-0DAD81137DBF}"/>
                </a:ext>
              </a:extLst>
            </p:cNvPr>
            <p:cNvSpPr/>
            <p:nvPr/>
          </p:nvSpPr>
          <p:spPr>
            <a:xfrm>
              <a:off x="10056525" y="930425"/>
              <a:ext cx="521975" cy="331475"/>
            </a:xfrm>
            <a:custGeom>
              <a:avLst/>
              <a:gdLst/>
              <a:ahLst/>
              <a:cxnLst/>
              <a:rect l="l" t="t" r="r" b="b"/>
              <a:pathLst>
                <a:path w="20879" h="13259" extrusionOk="0">
                  <a:moveTo>
                    <a:pt x="14412" y="0"/>
                  </a:moveTo>
                  <a:lnTo>
                    <a:pt x="1" y="226"/>
                  </a:lnTo>
                  <a:cubicBezTo>
                    <a:pt x="1254" y="2506"/>
                    <a:pt x="2407" y="4812"/>
                    <a:pt x="3334" y="7218"/>
                  </a:cubicBezTo>
                  <a:lnTo>
                    <a:pt x="12532" y="13258"/>
                  </a:lnTo>
                  <a:lnTo>
                    <a:pt x="20878" y="12757"/>
                  </a:lnTo>
                  <a:lnTo>
                    <a:pt x="1441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093;p42">
              <a:extLst>
                <a:ext uri="{FF2B5EF4-FFF2-40B4-BE49-F238E27FC236}">
                  <a16:creationId xmlns:a16="http://schemas.microsoft.com/office/drawing/2014/main" id="{848C80AC-0074-4AA2-99A4-6FF15AA4DA12}"/>
                </a:ext>
              </a:extLst>
            </p:cNvPr>
            <p:cNvSpPr/>
            <p:nvPr/>
          </p:nvSpPr>
          <p:spPr>
            <a:xfrm>
              <a:off x="10049025" y="922900"/>
              <a:ext cx="537625" cy="347150"/>
            </a:xfrm>
            <a:custGeom>
              <a:avLst/>
              <a:gdLst/>
              <a:ahLst/>
              <a:cxnLst/>
              <a:rect l="l" t="t" r="r" b="b"/>
              <a:pathLst>
                <a:path w="21505" h="13886" extrusionOk="0">
                  <a:moveTo>
                    <a:pt x="14574" y="527"/>
                  </a:moveTo>
                  <a:cubicBezTo>
                    <a:pt x="16433" y="4242"/>
                    <a:pt x="18292" y="7862"/>
                    <a:pt x="20151" y="11579"/>
                  </a:cubicBezTo>
                  <a:cubicBezTo>
                    <a:pt x="20376" y="11973"/>
                    <a:pt x="20614" y="12366"/>
                    <a:pt x="20804" y="12760"/>
                  </a:cubicBezTo>
                  <a:lnTo>
                    <a:pt x="20804" y="12760"/>
                  </a:lnTo>
                  <a:cubicBezTo>
                    <a:pt x="18222" y="12953"/>
                    <a:pt x="15639" y="13167"/>
                    <a:pt x="13033" y="13359"/>
                  </a:cubicBezTo>
                  <a:lnTo>
                    <a:pt x="12933" y="13359"/>
                  </a:lnTo>
                  <a:cubicBezTo>
                    <a:pt x="12832" y="13359"/>
                    <a:pt x="12732" y="13259"/>
                    <a:pt x="12732" y="13259"/>
                  </a:cubicBezTo>
                  <a:cubicBezTo>
                    <a:pt x="12206" y="12933"/>
                    <a:pt x="11780" y="12632"/>
                    <a:pt x="11379" y="12306"/>
                  </a:cubicBezTo>
                  <a:cubicBezTo>
                    <a:pt x="9800" y="11379"/>
                    <a:pt x="8346" y="10326"/>
                    <a:pt x="6892" y="9399"/>
                  </a:cubicBezTo>
                  <a:cubicBezTo>
                    <a:pt x="5891" y="8707"/>
                    <a:pt x="4889" y="8106"/>
                    <a:pt x="3909" y="7402"/>
                  </a:cubicBezTo>
                  <a:lnTo>
                    <a:pt x="3909" y="7402"/>
                  </a:lnTo>
                  <a:cubicBezTo>
                    <a:pt x="2933" y="5179"/>
                    <a:pt x="1872" y="2958"/>
                    <a:pt x="726" y="817"/>
                  </a:cubicBezTo>
                  <a:lnTo>
                    <a:pt x="726" y="817"/>
                  </a:lnTo>
                  <a:cubicBezTo>
                    <a:pt x="4768" y="720"/>
                    <a:pt x="8788" y="623"/>
                    <a:pt x="12832" y="527"/>
                  </a:cubicBezTo>
                  <a:close/>
                  <a:moveTo>
                    <a:pt x="14712" y="0"/>
                  </a:moveTo>
                  <a:cubicBezTo>
                    <a:pt x="10527" y="101"/>
                    <a:pt x="6366" y="201"/>
                    <a:pt x="2181" y="301"/>
                  </a:cubicBezTo>
                  <a:lnTo>
                    <a:pt x="301" y="301"/>
                  </a:lnTo>
                  <a:cubicBezTo>
                    <a:pt x="100" y="301"/>
                    <a:pt x="0" y="527"/>
                    <a:pt x="100" y="727"/>
                  </a:cubicBezTo>
                  <a:cubicBezTo>
                    <a:pt x="1343" y="2890"/>
                    <a:pt x="2364" y="5176"/>
                    <a:pt x="3408" y="7560"/>
                  </a:cubicBezTo>
                  <a:lnTo>
                    <a:pt x="3408" y="7560"/>
                  </a:lnTo>
                  <a:cubicBezTo>
                    <a:pt x="3411" y="7606"/>
                    <a:pt x="3428" y="7647"/>
                    <a:pt x="3462" y="7679"/>
                  </a:cubicBezTo>
                  <a:lnTo>
                    <a:pt x="3462" y="7679"/>
                  </a:lnTo>
                  <a:cubicBezTo>
                    <a:pt x="3505" y="7746"/>
                    <a:pt x="3576" y="7784"/>
                    <a:pt x="3651" y="7796"/>
                  </a:cubicBezTo>
                  <a:lnTo>
                    <a:pt x="3651" y="7796"/>
                  </a:lnTo>
                  <a:cubicBezTo>
                    <a:pt x="6015" y="9352"/>
                    <a:pt x="8285" y="10978"/>
                    <a:pt x="10652" y="12532"/>
                  </a:cubicBezTo>
                  <a:cubicBezTo>
                    <a:pt x="11153" y="12832"/>
                    <a:pt x="11679" y="13259"/>
                    <a:pt x="12206" y="13559"/>
                  </a:cubicBezTo>
                  <a:cubicBezTo>
                    <a:pt x="12406" y="13685"/>
                    <a:pt x="12632" y="13885"/>
                    <a:pt x="12832" y="13885"/>
                  </a:cubicBezTo>
                  <a:cubicBezTo>
                    <a:pt x="13258" y="13885"/>
                    <a:pt x="13785" y="13785"/>
                    <a:pt x="14286" y="13785"/>
                  </a:cubicBezTo>
                  <a:cubicBezTo>
                    <a:pt x="15138" y="13685"/>
                    <a:pt x="16065" y="13685"/>
                    <a:pt x="16918" y="13559"/>
                  </a:cubicBezTo>
                  <a:cubicBezTo>
                    <a:pt x="18371" y="13459"/>
                    <a:pt x="19725" y="13359"/>
                    <a:pt x="21178" y="13259"/>
                  </a:cubicBezTo>
                  <a:cubicBezTo>
                    <a:pt x="21404" y="13259"/>
                    <a:pt x="21504" y="13058"/>
                    <a:pt x="21404" y="12933"/>
                  </a:cubicBezTo>
                  <a:lnTo>
                    <a:pt x="15765" y="1654"/>
                  </a:lnTo>
                  <a:cubicBezTo>
                    <a:pt x="15439" y="1153"/>
                    <a:pt x="15138" y="627"/>
                    <a:pt x="14912" y="101"/>
                  </a:cubicBezTo>
                  <a:cubicBezTo>
                    <a:pt x="14812" y="101"/>
                    <a:pt x="14812" y="0"/>
                    <a:pt x="1471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094;p42">
              <a:extLst>
                <a:ext uri="{FF2B5EF4-FFF2-40B4-BE49-F238E27FC236}">
                  <a16:creationId xmlns:a16="http://schemas.microsoft.com/office/drawing/2014/main" id="{3F6C0857-0795-4670-8EF0-1F89BD23DB88}"/>
                </a:ext>
              </a:extLst>
            </p:cNvPr>
            <p:cNvSpPr/>
            <p:nvPr/>
          </p:nvSpPr>
          <p:spPr>
            <a:xfrm>
              <a:off x="10351650" y="961750"/>
              <a:ext cx="44500" cy="75825"/>
            </a:xfrm>
            <a:custGeom>
              <a:avLst/>
              <a:gdLst/>
              <a:ahLst/>
              <a:cxnLst/>
              <a:rect l="l" t="t" r="r" b="b"/>
              <a:pathLst>
                <a:path w="1780" h="3033" extrusionOk="0">
                  <a:moveTo>
                    <a:pt x="1780" y="0"/>
                  </a:moveTo>
                  <a:lnTo>
                    <a:pt x="1780" y="0"/>
                  </a:lnTo>
                  <a:cubicBezTo>
                    <a:pt x="1153" y="953"/>
                    <a:pt x="527" y="1980"/>
                    <a:pt x="0" y="3033"/>
                  </a:cubicBezTo>
                  <a:lnTo>
                    <a:pt x="1780" y="0"/>
                  </a:ln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095;p42">
              <a:extLst>
                <a:ext uri="{FF2B5EF4-FFF2-40B4-BE49-F238E27FC236}">
                  <a16:creationId xmlns:a16="http://schemas.microsoft.com/office/drawing/2014/main" id="{08F4D195-C23D-4DB5-A9D4-41CA75CAF573}"/>
                </a:ext>
              </a:extLst>
            </p:cNvPr>
            <p:cNvSpPr/>
            <p:nvPr/>
          </p:nvSpPr>
          <p:spPr>
            <a:xfrm>
              <a:off x="10344450" y="955525"/>
              <a:ext cx="60000" cy="88025"/>
            </a:xfrm>
            <a:custGeom>
              <a:avLst/>
              <a:gdLst/>
              <a:ahLst/>
              <a:cxnLst/>
              <a:rect l="l" t="t" r="r" b="b"/>
              <a:pathLst>
                <a:path w="2400" h="3521" extrusionOk="0">
                  <a:moveTo>
                    <a:pt x="2109" y="0"/>
                  </a:moveTo>
                  <a:cubicBezTo>
                    <a:pt x="2021" y="0"/>
                    <a:pt x="1921" y="44"/>
                    <a:pt x="1842" y="149"/>
                  </a:cubicBezTo>
                  <a:cubicBezTo>
                    <a:pt x="1216" y="1101"/>
                    <a:pt x="589" y="2129"/>
                    <a:pt x="88" y="3182"/>
                  </a:cubicBezTo>
                  <a:cubicBezTo>
                    <a:pt x="1" y="3321"/>
                    <a:pt x="180" y="3520"/>
                    <a:pt x="331" y="3520"/>
                  </a:cubicBezTo>
                  <a:cubicBezTo>
                    <a:pt x="397" y="3520"/>
                    <a:pt x="458" y="3482"/>
                    <a:pt x="489" y="3382"/>
                  </a:cubicBezTo>
                  <a:cubicBezTo>
                    <a:pt x="1116" y="2354"/>
                    <a:pt x="1642" y="1302"/>
                    <a:pt x="2268" y="349"/>
                  </a:cubicBezTo>
                  <a:cubicBezTo>
                    <a:pt x="2399" y="154"/>
                    <a:pt x="2274" y="0"/>
                    <a:pt x="210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096;p42">
              <a:extLst>
                <a:ext uri="{FF2B5EF4-FFF2-40B4-BE49-F238E27FC236}">
                  <a16:creationId xmlns:a16="http://schemas.microsoft.com/office/drawing/2014/main" id="{77F644FF-07F7-4CAD-B104-12DAA325F3CE}"/>
                </a:ext>
              </a:extLst>
            </p:cNvPr>
            <p:cNvSpPr/>
            <p:nvPr/>
          </p:nvSpPr>
          <p:spPr>
            <a:xfrm>
              <a:off x="10098525" y="969875"/>
              <a:ext cx="31350" cy="33875"/>
            </a:xfrm>
            <a:custGeom>
              <a:avLst/>
              <a:gdLst/>
              <a:ahLst/>
              <a:cxnLst/>
              <a:rect l="l" t="t" r="r" b="b"/>
              <a:pathLst>
                <a:path w="1254" h="1355" extrusionOk="0">
                  <a:moveTo>
                    <a:pt x="0" y="1"/>
                  </a:moveTo>
                  <a:lnTo>
                    <a:pt x="0" y="1"/>
                  </a:lnTo>
                  <a:cubicBezTo>
                    <a:pt x="401" y="527"/>
                    <a:pt x="827" y="928"/>
                    <a:pt x="1253" y="1354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097;p42">
              <a:extLst>
                <a:ext uri="{FF2B5EF4-FFF2-40B4-BE49-F238E27FC236}">
                  <a16:creationId xmlns:a16="http://schemas.microsoft.com/office/drawing/2014/main" id="{3E15951A-0E26-4247-9793-1B81A67989BC}"/>
                </a:ext>
              </a:extLst>
            </p:cNvPr>
            <p:cNvSpPr/>
            <p:nvPr/>
          </p:nvSpPr>
          <p:spPr>
            <a:xfrm>
              <a:off x="10090375" y="965025"/>
              <a:ext cx="44500" cy="45625"/>
            </a:xfrm>
            <a:custGeom>
              <a:avLst/>
              <a:gdLst/>
              <a:ahLst/>
              <a:cxnLst/>
              <a:rect l="l" t="t" r="r" b="b"/>
              <a:pathLst>
                <a:path w="1780" h="1825" extrusionOk="0">
                  <a:moveTo>
                    <a:pt x="323" y="1"/>
                  </a:moveTo>
                  <a:cubicBezTo>
                    <a:pt x="245" y="1"/>
                    <a:pt x="163" y="32"/>
                    <a:pt x="101" y="95"/>
                  </a:cubicBezTo>
                  <a:cubicBezTo>
                    <a:pt x="0" y="195"/>
                    <a:pt x="0" y="295"/>
                    <a:pt x="101" y="396"/>
                  </a:cubicBezTo>
                  <a:cubicBezTo>
                    <a:pt x="527" y="822"/>
                    <a:pt x="953" y="1348"/>
                    <a:pt x="1354" y="1749"/>
                  </a:cubicBezTo>
                  <a:cubicBezTo>
                    <a:pt x="1416" y="1799"/>
                    <a:pt x="1498" y="1824"/>
                    <a:pt x="1576" y="1824"/>
                  </a:cubicBezTo>
                  <a:cubicBezTo>
                    <a:pt x="1654" y="1824"/>
                    <a:pt x="1730" y="1799"/>
                    <a:pt x="1780" y="1749"/>
                  </a:cubicBezTo>
                  <a:lnTo>
                    <a:pt x="1780" y="1348"/>
                  </a:lnTo>
                  <a:lnTo>
                    <a:pt x="527" y="95"/>
                  </a:lnTo>
                  <a:cubicBezTo>
                    <a:pt x="476" y="32"/>
                    <a:pt x="401" y="1"/>
                    <a:pt x="32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098;p42">
              <a:extLst>
                <a:ext uri="{FF2B5EF4-FFF2-40B4-BE49-F238E27FC236}">
                  <a16:creationId xmlns:a16="http://schemas.microsoft.com/office/drawing/2014/main" id="{CFB9DB57-CBA2-47D8-8C5E-7FA395CE6DC3}"/>
                </a:ext>
              </a:extLst>
            </p:cNvPr>
            <p:cNvSpPr/>
            <p:nvPr/>
          </p:nvSpPr>
          <p:spPr>
            <a:xfrm>
              <a:off x="10479475" y="1207350"/>
              <a:ext cx="57675" cy="15700"/>
            </a:xfrm>
            <a:custGeom>
              <a:avLst/>
              <a:gdLst/>
              <a:ahLst/>
              <a:cxnLst/>
              <a:rect l="l" t="t" r="r" b="b"/>
              <a:pathLst>
                <a:path w="2307" h="628" extrusionOk="0">
                  <a:moveTo>
                    <a:pt x="0" y="1"/>
                  </a:moveTo>
                  <a:lnTo>
                    <a:pt x="2306" y="627"/>
                  </a:lnTo>
                  <a:cubicBezTo>
                    <a:pt x="1579" y="427"/>
                    <a:pt x="827" y="201"/>
                    <a:pt x="0" y="1"/>
                  </a:cubicBez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099;p42">
              <a:extLst>
                <a:ext uri="{FF2B5EF4-FFF2-40B4-BE49-F238E27FC236}">
                  <a16:creationId xmlns:a16="http://schemas.microsoft.com/office/drawing/2014/main" id="{420E35A1-F0FB-4607-B700-1E07BCF9CF8A}"/>
                </a:ext>
              </a:extLst>
            </p:cNvPr>
            <p:cNvSpPr/>
            <p:nvPr/>
          </p:nvSpPr>
          <p:spPr>
            <a:xfrm>
              <a:off x="10474450" y="1201025"/>
              <a:ext cx="67700" cy="28075"/>
            </a:xfrm>
            <a:custGeom>
              <a:avLst/>
              <a:gdLst/>
              <a:ahLst/>
              <a:cxnLst/>
              <a:rect l="l" t="t" r="r" b="b"/>
              <a:pathLst>
                <a:path w="2708" h="1123" extrusionOk="0">
                  <a:moveTo>
                    <a:pt x="193" y="1"/>
                  </a:moveTo>
                  <a:cubicBezTo>
                    <a:pt x="99" y="1"/>
                    <a:pt x="1" y="83"/>
                    <a:pt x="1" y="154"/>
                  </a:cubicBezTo>
                  <a:cubicBezTo>
                    <a:pt x="1" y="354"/>
                    <a:pt x="1" y="454"/>
                    <a:pt x="201" y="555"/>
                  </a:cubicBezTo>
                  <a:cubicBezTo>
                    <a:pt x="928" y="680"/>
                    <a:pt x="1655" y="880"/>
                    <a:pt x="2407" y="1081"/>
                  </a:cubicBezTo>
                  <a:cubicBezTo>
                    <a:pt x="2436" y="1110"/>
                    <a:pt x="2474" y="1122"/>
                    <a:pt x="2513" y="1122"/>
                  </a:cubicBezTo>
                  <a:cubicBezTo>
                    <a:pt x="2607" y="1122"/>
                    <a:pt x="2708" y="1052"/>
                    <a:pt x="2708" y="981"/>
                  </a:cubicBezTo>
                  <a:cubicBezTo>
                    <a:pt x="2708" y="780"/>
                    <a:pt x="2708" y="680"/>
                    <a:pt x="2507" y="555"/>
                  </a:cubicBezTo>
                  <a:cubicBezTo>
                    <a:pt x="1780" y="354"/>
                    <a:pt x="1028" y="154"/>
                    <a:pt x="302" y="53"/>
                  </a:cubicBezTo>
                  <a:cubicBezTo>
                    <a:pt x="272" y="16"/>
                    <a:pt x="233" y="1"/>
                    <a:pt x="19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100;p42">
              <a:extLst>
                <a:ext uri="{FF2B5EF4-FFF2-40B4-BE49-F238E27FC236}">
                  <a16:creationId xmlns:a16="http://schemas.microsoft.com/office/drawing/2014/main" id="{C9E1A5F6-3A86-4CA5-8F02-6D73DBE590E2}"/>
                </a:ext>
              </a:extLst>
            </p:cNvPr>
            <p:cNvSpPr/>
            <p:nvPr/>
          </p:nvSpPr>
          <p:spPr>
            <a:xfrm>
              <a:off x="10074700" y="1008725"/>
              <a:ext cx="384125" cy="339625"/>
            </a:xfrm>
            <a:custGeom>
              <a:avLst/>
              <a:gdLst/>
              <a:ahLst/>
              <a:cxnLst/>
              <a:rect l="l" t="t" r="r" b="b"/>
              <a:pathLst>
                <a:path w="15365" h="13585" extrusionOk="0">
                  <a:moveTo>
                    <a:pt x="3359" y="1"/>
                  </a:moveTo>
                  <a:cubicBezTo>
                    <a:pt x="1981" y="2206"/>
                    <a:pt x="853" y="4487"/>
                    <a:pt x="1" y="6793"/>
                  </a:cubicBezTo>
                  <a:cubicBezTo>
                    <a:pt x="1" y="6793"/>
                    <a:pt x="1154" y="8998"/>
                    <a:pt x="4286" y="11079"/>
                  </a:cubicBezTo>
                  <a:cubicBezTo>
                    <a:pt x="7319" y="13159"/>
                    <a:pt x="10026" y="13585"/>
                    <a:pt x="10026" y="13585"/>
                  </a:cubicBezTo>
                  <a:cubicBezTo>
                    <a:pt x="12006" y="11906"/>
                    <a:pt x="14111" y="9725"/>
                    <a:pt x="15364" y="7520"/>
                  </a:cubicBezTo>
                  <a:cubicBezTo>
                    <a:pt x="15364" y="7520"/>
                    <a:pt x="13585" y="3986"/>
                    <a:pt x="10251" y="1981"/>
                  </a:cubicBezTo>
                  <a:cubicBezTo>
                    <a:pt x="6893" y="101"/>
                    <a:pt x="3359" y="1"/>
                    <a:pt x="33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101;p42">
              <a:extLst>
                <a:ext uri="{FF2B5EF4-FFF2-40B4-BE49-F238E27FC236}">
                  <a16:creationId xmlns:a16="http://schemas.microsoft.com/office/drawing/2014/main" id="{D449A2FC-4AD9-4A41-B8E5-D0F276103B38}"/>
                </a:ext>
              </a:extLst>
            </p:cNvPr>
            <p:cNvSpPr/>
            <p:nvPr/>
          </p:nvSpPr>
          <p:spPr>
            <a:xfrm>
              <a:off x="10067175" y="1002600"/>
              <a:ext cx="399150" cy="351100"/>
            </a:xfrm>
            <a:custGeom>
              <a:avLst/>
              <a:gdLst/>
              <a:ahLst/>
              <a:cxnLst/>
              <a:rect l="l" t="t" r="r" b="b"/>
              <a:pathLst>
                <a:path w="15966" h="14044" extrusionOk="0">
                  <a:moveTo>
                    <a:pt x="3795" y="575"/>
                  </a:moveTo>
                  <a:cubicBezTo>
                    <a:pt x="8594" y="722"/>
                    <a:pt x="13202" y="3473"/>
                    <a:pt x="15385" y="7757"/>
                  </a:cubicBezTo>
                  <a:lnTo>
                    <a:pt x="15385" y="7757"/>
                  </a:lnTo>
                  <a:cubicBezTo>
                    <a:pt x="14070" y="9966"/>
                    <a:pt x="12272" y="11875"/>
                    <a:pt x="10281" y="13504"/>
                  </a:cubicBezTo>
                  <a:lnTo>
                    <a:pt x="10227" y="13504"/>
                  </a:lnTo>
                  <a:cubicBezTo>
                    <a:pt x="10126" y="13504"/>
                    <a:pt x="10026" y="13404"/>
                    <a:pt x="9801" y="13404"/>
                  </a:cubicBezTo>
                  <a:cubicBezTo>
                    <a:pt x="9400" y="13304"/>
                    <a:pt x="8973" y="13203"/>
                    <a:pt x="8447" y="13003"/>
                  </a:cubicBezTo>
                  <a:cubicBezTo>
                    <a:pt x="6993" y="12477"/>
                    <a:pt x="5540" y="11750"/>
                    <a:pt x="4161" y="10697"/>
                  </a:cubicBezTo>
                  <a:cubicBezTo>
                    <a:pt x="3034" y="9870"/>
                    <a:pt x="1981" y="8918"/>
                    <a:pt x="1154" y="7865"/>
                  </a:cubicBezTo>
                  <a:cubicBezTo>
                    <a:pt x="928" y="7564"/>
                    <a:pt x="728" y="7364"/>
                    <a:pt x="628" y="7038"/>
                  </a:cubicBezTo>
                  <a:cubicBezTo>
                    <a:pt x="543" y="7038"/>
                    <a:pt x="530" y="6967"/>
                    <a:pt x="528" y="6944"/>
                  </a:cubicBezTo>
                  <a:lnTo>
                    <a:pt x="528" y="6944"/>
                  </a:lnTo>
                  <a:cubicBezTo>
                    <a:pt x="528" y="6950"/>
                    <a:pt x="530" y="6953"/>
                    <a:pt x="533" y="6953"/>
                  </a:cubicBezTo>
                  <a:cubicBezTo>
                    <a:pt x="567" y="6953"/>
                    <a:pt x="728" y="6612"/>
                    <a:pt x="728" y="6612"/>
                  </a:cubicBezTo>
                  <a:cubicBezTo>
                    <a:pt x="828" y="6311"/>
                    <a:pt x="928" y="5985"/>
                    <a:pt x="1029" y="5785"/>
                  </a:cubicBezTo>
                  <a:cubicBezTo>
                    <a:pt x="1863" y="3944"/>
                    <a:pt x="2769" y="2200"/>
                    <a:pt x="3795" y="575"/>
                  </a:cubicBezTo>
                  <a:close/>
                  <a:moveTo>
                    <a:pt x="3780" y="1"/>
                  </a:moveTo>
                  <a:cubicBezTo>
                    <a:pt x="3694" y="1"/>
                    <a:pt x="3610" y="12"/>
                    <a:pt x="3535" y="45"/>
                  </a:cubicBezTo>
                  <a:cubicBezTo>
                    <a:pt x="3234" y="146"/>
                    <a:pt x="3134" y="672"/>
                    <a:pt x="2908" y="872"/>
                  </a:cubicBezTo>
                  <a:cubicBezTo>
                    <a:pt x="2708" y="1399"/>
                    <a:pt x="2407" y="1825"/>
                    <a:pt x="2181" y="2351"/>
                  </a:cubicBezTo>
                  <a:cubicBezTo>
                    <a:pt x="1655" y="3278"/>
                    <a:pt x="1154" y="4331"/>
                    <a:pt x="728" y="5359"/>
                  </a:cubicBezTo>
                  <a:cubicBezTo>
                    <a:pt x="527" y="5785"/>
                    <a:pt x="302" y="6211"/>
                    <a:pt x="201" y="6612"/>
                  </a:cubicBezTo>
                  <a:cubicBezTo>
                    <a:pt x="101" y="6837"/>
                    <a:pt x="1" y="7038"/>
                    <a:pt x="101" y="7238"/>
                  </a:cubicBezTo>
                  <a:cubicBezTo>
                    <a:pt x="201" y="7464"/>
                    <a:pt x="402" y="7765"/>
                    <a:pt x="628" y="7990"/>
                  </a:cubicBezTo>
                  <a:cubicBezTo>
                    <a:pt x="1029" y="8492"/>
                    <a:pt x="1455" y="9018"/>
                    <a:pt x="1881" y="9444"/>
                  </a:cubicBezTo>
                  <a:cubicBezTo>
                    <a:pt x="3435" y="10998"/>
                    <a:pt x="5314" y="12251"/>
                    <a:pt x="7294" y="13103"/>
                  </a:cubicBezTo>
                  <a:cubicBezTo>
                    <a:pt x="8247" y="13504"/>
                    <a:pt x="9299" y="13930"/>
                    <a:pt x="10327" y="14030"/>
                  </a:cubicBezTo>
                  <a:cubicBezTo>
                    <a:pt x="10356" y="14039"/>
                    <a:pt x="10383" y="14044"/>
                    <a:pt x="10407" y="14044"/>
                  </a:cubicBezTo>
                  <a:cubicBezTo>
                    <a:pt x="10491" y="14044"/>
                    <a:pt x="10542" y="13993"/>
                    <a:pt x="10562" y="13922"/>
                  </a:cubicBezTo>
                  <a:lnTo>
                    <a:pt x="10562" y="13922"/>
                  </a:lnTo>
                  <a:cubicBezTo>
                    <a:pt x="12112" y="12671"/>
                    <a:pt x="13562" y="11220"/>
                    <a:pt x="14713" y="9644"/>
                  </a:cubicBezTo>
                  <a:cubicBezTo>
                    <a:pt x="15039" y="9243"/>
                    <a:pt x="15339" y="8817"/>
                    <a:pt x="15565" y="8391"/>
                  </a:cubicBezTo>
                  <a:cubicBezTo>
                    <a:pt x="15765" y="8191"/>
                    <a:pt x="15966" y="7865"/>
                    <a:pt x="15866" y="7664"/>
                  </a:cubicBezTo>
                  <a:cubicBezTo>
                    <a:pt x="15866" y="7464"/>
                    <a:pt x="15665" y="7238"/>
                    <a:pt x="15565" y="7038"/>
                  </a:cubicBezTo>
                  <a:cubicBezTo>
                    <a:pt x="13986" y="4431"/>
                    <a:pt x="11680" y="2351"/>
                    <a:pt x="8873" y="1198"/>
                  </a:cubicBezTo>
                  <a:cubicBezTo>
                    <a:pt x="7420" y="572"/>
                    <a:pt x="5841" y="246"/>
                    <a:pt x="4287" y="45"/>
                  </a:cubicBezTo>
                  <a:cubicBezTo>
                    <a:pt x="4136" y="45"/>
                    <a:pt x="3953" y="1"/>
                    <a:pt x="378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102;p42">
              <a:extLst>
                <a:ext uri="{FF2B5EF4-FFF2-40B4-BE49-F238E27FC236}">
                  <a16:creationId xmlns:a16="http://schemas.microsoft.com/office/drawing/2014/main" id="{3952732F-E78C-4B92-9F03-FCC201F7F2DC}"/>
                </a:ext>
              </a:extLst>
            </p:cNvPr>
            <p:cNvSpPr/>
            <p:nvPr/>
          </p:nvSpPr>
          <p:spPr>
            <a:xfrm>
              <a:off x="10111675" y="1019375"/>
              <a:ext cx="94000" cy="198650"/>
            </a:xfrm>
            <a:custGeom>
              <a:avLst/>
              <a:gdLst/>
              <a:ahLst/>
              <a:cxnLst/>
              <a:rect l="l" t="t" r="r" b="b"/>
              <a:pathLst>
                <a:path w="3760" h="7946" extrusionOk="0">
                  <a:moveTo>
                    <a:pt x="3760" y="1"/>
                  </a:moveTo>
                  <a:lnTo>
                    <a:pt x="3760" y="1"/>
                  </a:lnTo>
                  <a:cubicBezTo>
                    <a:pt x="2507" y="2607"/>
                    <a:pt x="1128" y="5214"/>
                    <a:pt x="0" y="7946"/>
                  </a:cubicBezTo>
                  <a:lnTo>
                    <a:pt x="3760" y="1"/>
                  </a:ln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103;p42">
              <a:extLst>
                <a:ext uri="{FF2B5EF4-FFF2-40B4-BE49-F238E27FC236}">
                  <a16:creationId xmlns:a16="http://schemas.microsoft.com/office/drawing/2014/main" id="{92434875-9308-46E2-AB09-944DF04532B9}"/>
                </a:ext>
              </a:extLst>
            </p:cNvPr>
            <p:cNvSpPr/>
            <p:nvPr/>
          </p:nvSpPr>
          <p:spPr>
            <a:xfrm>
              <a:off x="10101750" y="1013500"/>
              <a:ext cx="113225" cy="210150"/>
            </a:xfrm>
            <a:custGeom>
              <a:avLst/>
              <a:gdLst/>
              <a:ahLst/>
              <a:cxnLst/>
              <a:rect l="l" t="t" r="r" b="b"/>
              <a:pathLst>
                <a:path w="4529" h="8406" extrusionOk="0">
                  <a:moveTo>
                    <a:pt x="4160" y="0"/>
                  </a:moveTo>
                  <a:cubicBezTo>
                    <a:pt x="4080" y="0"/>
                    <a:pt x="3998" y="40"/>
                    <a:pt x="3931" y="136"/>
                  </a:cubicBezTo>
                  <a:cubicBezTo>
                    <a:pt x="2678" y="2742"/>
                    <a:pt x="1325" y="5349"/>
                    <a:pt x="72" y="7955"/>
                  </a:cubicBezTo>
                  <a:cubicBezTo>
                    <a:pt x="0" y="8186"/>
                    <a:pt x="194" y="8405"/>
                    <a:pt x="385" y="8405"/>
                  </a:cubicBezTo>
                  <a:cubicBezTo>
                    <a:pt x="462" y="8405"/>
                    <a:pt x="540" y="8368"/>
                    <a:pt x="598" y="8281"/>
                  </a:cubicBezTo>
                  <a:cubicBezTo>
                    <a:pt x="1851" y="5675"/>
                    <a:pt x="3104" y="3043"/>
                    <a:pt x="4458" y="436"/>
                  </a:cubicBezTo>
                  <a:cubicBezTo>
                    <a:pt x="4528" y="225"/>
                    <a:pt x="4350" y="0"/>
                    <a:pt x="416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104;p42">
              <a:extLst>
                <a:ext uri="{FF2B5EF4-FFF2-40B4-BE49-F238E27FC236}">
                  <a16:creationId xmlns:a16="http://schemas.microsoft.com/office/drawing/2014/main" id="{E6894D85-E98A-4954-ADE8-042C9FD04EFA}"/>
                </a:ext>
              </a:extLst>
            </p:cNvPr>
            <p:cNvSpPr/>
            <p:nvPr/>
          </p:nvSpPr>
          <p:spPr>
            <a:xfrm>
              <a:off x="10139875" y="1035050"/>
              <a:ext cx="120325" cy="219325"/>
            </a:xfrm>
            <a:custGeom>
              <a:avLst/>
              <a:gdLst/>
              <a:ahLst/>
              <a:cxnLst/>
              <a:rect l="l" t="t" r="r" b="b"/>
              <a:pathLst>
                <a:path w="4813" h="8773" extrusionOk="0">
                  <a:moveTo>
                    <a:pt x="4812" y="1"/>
                  </a:moveTo>
                  <a:lnTo>
                    <a:pt x="1692" y="5688"/>
                  </a:lnTo>
                  <a:lnTo>
                    <a:pt x="1692" y="5688"/>
                  </a:lnTo>
                  <a:cubicBezTo>
                    <a:pt x="2744" y="3794"/>
                    <a:pt x="3805" y="1902"/>
                    <a:pt x="4812" y="1"/>
                  </a:cubicBezTo>
                  <a:close/>
                  <a:moveTo>
                    <a:pt x="1692" y="5688"/>
                  </a:moveTo>
                  <a:cubicBezTo>
                    <a:pt x="1122" y="6714"/>
                    <a:pt x="555" y="7742"/>
                    <a:pt x="0" y="8773"/>
                  </a:cubicBezTo>
                  <a:lnTo>
                    <a:pt x="1692" y="5688"/>
                  </a:ln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105;p42">
              <a:extLst>
                <a:ext uri="{FF2B5EF4-FFF2-40B4-BE49-F238E27FC236}">
                  <a16:creationId xmlns:a16="http://schemas.microsoft.com/office/drawing/2014/main" id="{26534AF0-E1C0-43ED-93F0-3F4F597A9FDF}"/>
                </a:ext>
              </a:extLst>
            </p:cNvPr>
            <p:cNvSpPr/>
            <p:nvPr/>
          </p:nvSpPr>
          <p:spPr>
            <a:xfrm>
              <a:off x="10131375" y="1029075"/>
              <a:ext cx="137750" cy="231275"/>
            </a:xfrm>
            <a:custGeom>
              <a:avLst/>
              <a:gdLst/>
              <a:ahLst/>
              <a:cxnLst/>
              <a:rect l="l" t="t" r="r" b="b"/>
              <a:pathLst>
                <a:path w="5510" h="9251" extrusionOk="0">
                  <a:moveTo>
                    <a:pt x="5130" y="1"/>
                  </a:moveTo>
                  <a:cubicBezTo>
                    <a:pt x="5053" y="1"/>
                    <a:pt x="4982" y="40"/>
                    <a:pt x="4952" y="139"/>
                  </a:cubicBezTo>
                  <a:cubicBezTo>
                    <a:pt x="3273" y="3047"/>
                    <a:pt x="1719" y="5979"/>
                    <a:pt x="140" y="8911"/>
                  </a:cubicBezTo>
                  <a:cubicBezTo>
                    <a:pt x="1" y="9050"/>
                    <a:pt x="212" y="9250"/>
                    <a:pt x="387" y="9250"/>
                  </a:cubicBezTo>
                  <a:cubicBezTo>
                    <a:pt x="465" y="9250"/>
                    <a:pt x="535" y="9211"/>
                    <a:pt x="566" y="9112"/>
                  </a:cubicBezTo>
                  <a:cubicBezTo>
                    <a:pt x="2120" y="6179"/>
                    <a:pt x="3799" y="3272"/>
                    <a:pt x="5353" y="340"/>
                  </a:cubicBezTo>
                  <a:cubicBezTo>
                    <a:pt x="5509" y="201"/>
                    <a:pt x="5304" y="1"/>
                    <a:pt x="513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106;p42">
              <a:extLst>
                <a:ext uri="{FF2B5EF4-FFF2-40B4-BE49-F238E27FC236}">
                  <a16:creationId xmlns:a16="http://schemas.microsoft.com/office/drawing/2014/main" id="{DE58FC4B-75A7-4696-A192-241EB3974280}"/>
                </a:ext>
              </a:extLst>
            </p:cNvPr>
            <p:cNvSpPr/>
            <p:nvPr/>
          </p:nvSpPr>
          <p:spPr>
            <a:xfrm>
              <a:off x="10176825" y="1053225"/>
              <a:ext cx="132875" cy="224325"/>
            </a:xfrm>
            <a:custGeom>
              <a:avLst/>
              <a:gdLst/>
              <a:ahLst/>
              <a:cxnLst/>
              <a:rect l="l" t="t" r="r" b="b"/>
              <a:pathLst>
                <a:path w="5315" h="8973" extrusionOk="0">
                  <a:moveTo>
                    <a:pt x="5314" y="0"/>
                  </a:moveTo>
                  <a:lnTo>
                    <a:pt x="5314" y="0"/>
                  </a:lnTo>
                  <a:cubicBezTo>
                    <a:pt x="3334" y="2933"/>
                    <a:pt x="1555" y="5965"/>
                    <a:pt x="1" y="8973"/>
                  </a:cubicBezTo>
                  <a:lnTo>
                    <a:pt x="5314" y="0"/>
                  </a:ln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107;p42">
              <a:extLst>
                <a:ext uri="{FF2B5EF4-FFF2-40B4-BE49-F238E27FC236}">
                  <a16:creationId xmlns:a16="http://schemas.microsoft.com/office/drawing/2014/main" id="{C54BBF28-8066-4ECD-9BAE-96CC9D6DAD18}"/>
                </a:ext>
              </a:extLst>
            </p:cNvPr>
            <p:cNvSpPr/>
            <p:nvPr/>
          </p:nvSpPr>
          <p:spPr>
            <a:xfrm>
              <a:off x="10166900" y="1045925"/>
              <a:ext cx="152025" cy="240375"/>
            </a:xfrm>
            <a:custGeom>
              <a:avLst/>
              <a:gdLst/>
              <a:ahLst/>
              <a:cxnLst/>
              <a:rect l="l" t="t" r="r" b="b"/>
              <a:pathLst>
                <a:path w="6081" h="9615" extrusionOk="0">
                  <a:moveTo>
                    <a:pt x="5672" y="0"/>
                  </a:moveTo>
                  <a:cubicBezTo>
                    <a:pt x="5602" y="0"/>
                    <a:pt x="5539" y="28"/>
                    <a:pt x="5511" y="92"/>
                  </a:cubicBezTo>
                  <a:cubicBezTo>
                    <a:pt x="3531" y="3124"/>
                    <a:pt x="1751" y="6032"/>
                    <a:pt x="72" y="9165"/>
                  </a:cubicBezTo>
                  <a:cubicBezTo>
                    <a:pt x="1" y="9396"/>
                    <a:pt x="195" y="9614"/>
                    <a:pt x="385" y="9614"/>
                  </a:cubicBezTo>
                  <a:cubicBezTo>
                    <a:pt x="463" y="9614"/>
                    <a:pt x="540" y="9578"/>
                    <a:pt x="598" y="9490"/>
                  </a:cubicBezTo>
                  <a:cubicBezTo>
                    <a:pt x="2177" y="6358"/>
                    <a:pt x="3932" y="3325"/>
                    <a:pt x="5937" y="393"/>
                  </a:cubicBezTo>
                  <a:cubicBezTo>
                    <a:pt x="6080" y="177"/>
                    <a:pt x="5851" y="0"/>
                    <a:pt x="567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108;p42">
              <a:extLst>
                <a:ext uri="{FF2B5EF4-FFF2-40B4-BE49-F238E27FC236}">
                  <a16:creationId xmlns:a16="http://schemas.microsoft.com/office/drawing/2014/main" id="{806F6C6A-949A-4199-A65B-573538C57B62}"/>
                </a:ext>
              </a:extLst>
            </p:cNvPr>
            <p:cNvSpPr/>
            <p:nvPr/>
          </p:nvSpPr>
          <p:spPr>
            <a:xfrm>
              <a:off x="10208175" y="1082050"/>
              <a:ext cx="138475" cy="216800"/>
            </a:xfrm>
            <a:custGeom>
              <a:avLst/>
              <a:gdLst/>
              <a:ahLst/>
              <a:cxnLst/>
              <a:rect l="l" t="t" r="r" b="b"/>
              <a:pathLst>
                <a:path w="5539" h="8672" extrusionOk="0">
                  <a:moveTo>
                    <a:pt x="5539" y="0"/>
                  </a:moveTo>
                  <a:lnTo>
                    <a:pt x="0" y="8672"/>
                  </a:lnTo>
                  <a:cubicBezTo>
                    <a:pt x="1980" y="5840"/>
                    <a:pt x="3760" y="2933"/>
                    <a:pt x="5539" y="0"/>
                  </a:cubicBez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109;p42">
              <a:extLst>
                <a:ext uri="{FF2B5EF4-FFF2-40B4-BE49-F238E27FC236}">
                  <a16:creationId xmlns:a16="http://schemas.microsoft.com/office/drawing/2014/main" id="{54E13D0C-6552-427D-BD33-E093A32BAD68}"/>
                </a:ext>
              </a:extLst>
            </p:cNvPr>
            <p:cNvSpPr/>
            <p:nvPr/>
          </p:nvSpPr>
          <p:spPr>
            <a:xfrm>
              <a:off x="10199025" y="1074750"/>
              <a:ext cx="154450" cy="229800"/>
            </a:xfrm>
            <a:custGeom>
              <a:avLst/>
              <a:gdLst/>
              <a:ahLst/>
              <a:cxnLst/>
              <a:rect l="l" t="t" r="r" b="b"/>
              <a:pathLst>
                <a:path w="6178" h="9192" extrusionOk="0">
                  <a:moveTo>
                    <a:pt x="5787" y="0"/>
                  </a:moveTo>
                  <a:cubicBezTo>
                    <a:pt x="5711" y="0"/>
                    <a:pt x="5636" y="28"/>
                    <a:pt x="5579" y="92"/>
                  </a:cubicBezTo>
                  <a:cubicBezTo>
                    <a:pt x="3900" y="3099"/>
                    <a:pt x="2020" y="5931"/>
                    <a:pt x="141" y="8864"/>
                  </a:cubicBezTo>
                  <a:cubicBezTo>
                    <a:pt x="1" y="9003"/>
                    <a:pt x="214" y="9191"/>
                    <a:pt x="390" y="9191"/>
                  </a:cubicBezTo>
                  <a:cubicBezTo>
                    <a:pt x="466" y="9191"/>
                    <a:pt x="536" y="9156"/>
                    <a:pt x="567" y="9064"/>
                  </a:cubicBezTo>
                  <a:cubicBezTo>
                    <a:pt x="2547" y="6232"/>
                    <a:pt x="4326" y="3325"/>
                    <a:pt x="6105" y="392"/>
                  </a:cubicBezTo>
                  <a:cubicBezTo>
                    <a:pt x="6177" y="177"/>
                    <a:pt x="5979" y="0"/>
                    <a:pt x="578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110;p42">
              <a:extLst>
                <a:ext uri="{FF2B5EF4-FFF2-40B4-BE49-F238E27FC236}">
                  <a16:creationId xmlns:a16="http://schemas.microsoft.com/office/drawing/2014/main" id="{4818BD4B-2C1C-4063-BE34-FBE9045628CD}"/>
                </a:ext>
              </a:extLst>
            </p:cNvPr>
            <p:cNvSpPr/>
            <p:nvPr/>
          </p:nvSpPr>
          <p:spPr>
            <a:xfrm>
              <a:off x="10249525" y="1105225"/>
              <a:ext cx="130975" cy="211800"/>
            </a:xfrm>
            <a:custGeom>
              <a:avLst/>
              <a:gdLst/>
              <a:ahLst/>
              <a:cxnLst/>
              <a:rect l="l" t="t" r="r" b="b"/>
              <a:pathLst>
                <a:path w="5239" h="8472" extrusionOk="0">
                  <a:moveTo>
                    <a:pt x="5238" y="1"/>
                  </a:moveTo>
                  <a:lnTo>
                    <a:pt x="1466" y="6101"/>
                  </a:lnTo>
                  <a:lnTo>
                    <a:pt x="1466" y="6101"/>
                  </a:lnTo>
                  <a:cubicBezTo>
                    <a:pt x="2796" y="4100"/>
                    <a:pt x="4064" y="2088"/>
                    <a:pt x="5238" y="1"/>
                  </a:cubicBezTo>
                  <a:close/>
                  <a:moveTo>
                    <a:pt x="1466" y="6101"/>
                  </a:moveTo>
                  <a:cubicBezTo>
                    <a:pt x="1263" y="6407"/>
                    <a:pt x="1058" y="6713"/>
                    <a:pt x="852" y="7018"/>
                  </a:cubicBezTo>
                  <a:cubicBezTo>
                    <a:pt x="527" y="7519"/>
                    <a:pt x="226" y="7945"/>
                    <a:pt x="0" y="8472"/>
                  </a:cubicBezTo>
                  <a:lnTo>
                    <a:pt x="1466" y="6101"/>
                  </a:ln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111;p42">
              <a:extLst>
                <a:ext uri="{FF2B5EF4-FFF2-40B4-BE49-F238E27FC236}">
                  <a16:creationId xmlns:a16="http://schemas.microsoft.com/office/drawing/2014/main" id="{4D18137D-579E-4359-8B70-966B233CBCA0}"/>
                </a:ext>
              </a:extLst>
            </p:cNvPr>
            <p:cNvSpPr/>
            <p:nvPr/>
          </p:nvSpPr>
          <p:spPr>
            <a:xfrm>
              <a:off x="10241025" y="1099025"/>
              <a:ext cx="147775" cy="223975"/>
            </a:xfrm>
            <a:custGeom>
              <a:avLst/>
              <a:gdLst/>
              <a:ahLst/>
              <a:cxnLst/>
              <a:rect l="l" t="t" r="r" b="b"/>
              <a:pathLst>
                <a:path w="5911" h="8959" extrusionOk="0">
                  <a:moveTo>
                    <a:pt x="5617" y="1"/>
                  </a:moveTo>
                  <a:cubicBezTo>
                    <a:pt x="5529" y="1"/>
                    <a:pt x="5430" y="45"/>
                    <a:pt x="5353" y="148"/>
                  </a:cubicBezTo>
                  <a:cubicBezTo>
                    <a:pt x="4526" y="1627"/>
                    <a:pt x="3699" y="2980"/>
                    <a:pt x="2746" y="4434"/>
                  </a:cubicBezTo>
                  <a:cubicBezTo>
                    <a:pt x="2345" y="5161"/>
                    <a:pt x="1919" y="5787"/>
                    <a:pt x="1393" y="6514"/>
                  </a:cubicBezTo>
                  <a:cubicBezTo>
                    <a:pt x="967" y="7141"/>
                    <a:pt x="466" y="7893"/>
                    <a:pt x="140" y="8620"/>
                  </a:cubicBezTo>
                  <a:cubicBezTo>
                    <a:pt x="1" y="8759"/>
                    <a:pt x="151" y="8958"/>
                    <a:pt x="332" y="8958"/>
                  </a:cubicBezTo>
                  <a:cubicBezTo>
                    <a:pt x="411" y="8958"/>
                    <a:pt x="497" y="8920"/>
                    <a:pt x="566" y="8820"/>
                  </a:cubicBezTo>
                  <a:cubicBezTo>
                    <a:pt x="967" y="8093"/>
                    <a:pt x="1393" y="7467"/>
                    <a:pt x="1919" y="6740"/>
                  </a:cubicBezTo>
                  <a:cubicBezTo>
                    <a:pt x="2345" y="6113"/>
                    <a:pt x="2746" y="5386"/>
                    <a:pt x="3273" y="4760"/>
                  </a:cubicBezTo>
                  <a:cubicBezTo>
                    <a:pt x="4100" y="3281"/>
                    <a:pt x="4952" y="1828"/>
                    <a:pt x="5779" y="374"/>
                  </a:cubicBezTo>
                  <a:cubicBezTo>
                    <a:pt x="5910" y="160"/>
                    <a:pt x="5783" y="1"/>
                    <a:pt x="561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112;p42">
              <a:extLst>
                <a:ext uri="{FF2B5EF4-FFF2-40B4-BE49-F238E27FC236}">
                  <a16:creationId xmlns:a16="http://schemas.microsoft.com/office/drawing/2014/main" id="{033560CA-29AA-4E11-9F79-1BF60B612F9E}"/>
                </a:ext>
              </a:extLst>
            </p:cNvPr>
            <p:cNvSpPr/>
            <p:nvPr/>
          </p:nvSpPr>
          <p:spPr>
            <a:xfrm>
              <a:off x="10289000" y="1142200"/>
              <a:ext cx="125325" cy="190500"/>
            </a:xfrm>
            <a:custGeom>
              <a:avLst/>
              <a:gdLst/>
              <a:ahLst/>
              <a:cxnLst/>
              <a:rect l="l" t="t" r="r" b="b"/>
              <a:pathLst>
                <a:path w="5013" h="7620" extrusionOk="0">
                  <a:moveTo>
                    <a:pt x="5013" y="0"/>
                  </a:moveTo>
                  <a:lnTo>
                    <a:pt x="0" y="7619"/>
                  </a:lnTo>
                  <a:cubicBezTo>
                    <a:pt x="1780" y="5113"/>
                    <a:pt x="3434" y="2607"/>
                    <a:pt x="5013" y="0"/>
                  </a:cubicBez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113;p42">
              <a:extLst>
                <a:ext uri="{FF2B5EF4-FFF2-40B4-BE49-F238E27FC236}">
                  <a16:creationId xmlns:a16="http://schemas.microsoft.com/office/drawing/2014/main" id="{72342776-C8C5-47B9-AAE2-B4B3D2DCB27A}"/>
                </a:ext>
              </a:extLst>
            </p:cNvPr>
            <p:cNvSpPr/>
            <p:nvPr/>
          </p:nvSpPr>
          <p:spPr>
            <a:xfrm>
              <a:off x="10279925" y="1135550"/>
              <a:ext cx="143025" cy="201675"/>
            </a:xfrm>
            <a:custGeom>
              <a:avLst/>
              <a:gdLst/>
              <a:ahLst/>
              <a:cxnLst/>
              <a:rect l="l" t="t" r="r" b="b"/>
              <a:pathLst>
                <a:path w="5721" h="8067" extrusionOk="0">
                  <a:moveTo>
                    <a:pt x="5437" y="0"/>
                  </a:moveTo>
                  <a:cubicBezTo>
                    <a:pt x="5348" y="0"/>
                    <a:pt x="5247" y="49"/>
                    <a:pt x="5175" y="166"/>
                  </a:cubicBezTo>
                  <a:cubicBezTo>
                    <a:pt x="3596" y="2773"/>
                    <a:pt x="1917" y="5279"/>
                    <a:pt x="163" y="7685"/>
                  </a:cubicBezTo>
                  <a:cubicBezTo>
                    <a:pt x="0" y="7902"/>
                    <a:pt x="176" y="8066"/>
                    <a:pt x="362" y="8066"/>
                  </a:cubicBezTo>
                  <a:cubicBezTo>
                    <a:pt x="434" y="8066"/>
                    <a:pt x="508" y="8042"/>
                    <a:pt x="564" y="7986"/>
                  </a:cubicBezTo>
                  <a:cubicBezTo>
                    <a:pt x="2343" y="5580"/>
                    <a:pt x="4022" y="2973"/>
                    <a:pt x="5576" y="367"/>
                  </a:cubicBezTo>
                  <a:cubicBezTo>
                    <a:pt x="5721" y="157"/>
                    <a:pt x="5597" y="0"/>
                    <a:pt x="543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114;p42">
              <a:extLst>
                <a:ext uri="{FF2B5EF4-FFF2-40B4-BE49-F238E27FC236}">
                  <a16:creationId xmlns:a16="http://schemas.microsoft.com/office/drawing/2014/main" id="{F14B38A3-83D8-4395-9AAE-CF1404EB9094}"/>
                </a:ext>
              </a:extLst>
            </p:cNvPr>
            <p:cNvSpPr/>
            <p:nvPr/>
          </p:nvSpPr>
          <p:spPr>
            <a:xfrm>
              <a:off x="10377975" y="1199200"/>
              <a:ext cx="49525" cy="68325"/>
            </a:xfrm>
            <a:custGeom>
              <a:avLst/>
              <a:gdLst/>
              <a:ahLst/>
              <a:cxnLst/>
              <a:rect l="l" t="t" r="r" b="b"/>
              <a:pathLst>
                <a:path w="1981" h="2733" extrusionOk="0">
                  <a:moveTo>
                    <a:pt x="1980" y="1"/>
                  </a:moveTo>
                  <a:lnTo>
                    <a:pt x="0" y="2733"/>
                  </a:lnTo>
                  <a:cubicBezTo>
                    <a:pt x="627" y="1881"/>
                    <a:pt x="1353" y="953"/>
                    <a:pt x="1980" y="1"/>
                  </a:cubicBez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115;p42">
              <a:extLst>
                <a:ext uri="{FF2B5EF4-FFF2-40B4-BE49-F238E27FC236}">
                  <a16:creationId xmlns:a16="http://schemas.microsoft.com/office/drawing/2014/main" id="{47243D6C-BA19-431D-8117-7E79F8162081}"/>
                </a:ext>
              </a:extLst>
            </p:cNvPr>
            <p:cNvSpPr/>
            <p:nvPr/>
          </p:nvSpPr>
          <p:spPr>
            <a:xfrm>
              <a:off x="10369825" y="1193550"/>
              <a:ext cx="66175" cy="80875"/>
            </a:xfrm>
            <a:custGeom>
              <a:avLst/>
              <a:gdLst/>
              <a:ahLst/>
              <a:cxnLst/>
              <a:rect l="l" t="t" r="r" b="b"/>
              <a:pathLst>
                <a:path w="2647" h="3235" extrusionOk="0">
                  <a:moveTo>
                    <a:pt x="2311" y="0"/>
                  </a:moveTo>
                  <a:cubicBezTo>
                    <a:pt x="2232" y="0"/>
                    <a:pt x="2148" y="36"/>
                    <a:pt x="2080" y="127"/>
                  </a:cubicBezTo>
                  <a:cubicBezTo>
                    <a:pt x="1454" y="1079"/>
                    <a:pt x="827" y="1906"/>
                    <a:pt x="101" y="2859"/>
                  </a:cubicBezTo>
                  <a:cubicBezTo>
                    <a:pt x="0" y="2959"/>
                    <a:pt x="0" y="3059"/>
                    <a:pt x="101" y="3159"/>
                  </a:cubicBezTo>
                  <a:cubicBezTo>
                    <a:pt x="151" y="3209"/>
                    <a:pt x="232" y="3235"/>
                    <a:pt x="301" y="3235"/>
                  </a:cubicBezTo>
                  <a:cubicBezTo>
                    <a:pt x="370" y="3235"/>
                    <a:pt x="426" y="3209"/>
                    <a:pt x="426" y="3159"/>
                  </a:cubicBezTo>
                  <a:cubicBezTo>
                    <a:pt x="1153" y="2332"/>
                    <a:pt x="1880" y="1280"/>
                    <a:pt x="2507" y="352"/>
                  </a:cubicBezTo>
                  <a:cubicBezTo>
                    <a:pt x="2647" y="195"/>
                    <a:pt x="2493" y="0"/>
                    <a:pt x="231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116;p42">
              <a:extLst>
                <a:ext uri="{FF2B5EF4-FFF2-40B4-BE49-F238E27FC236}">
                  <a16:creationId xmlns:a16="http://schemas.microsoft.com/office/drawing/2014/main" id="{D85295DE-C54A-4D7F-B6EB-8733156EDC05}"/>
                </a:ext>
              </a:extLst>
            </p:cNvPr>
            <p:cNvSpPr/>
            <p:nvPr/>
          </p:nvSpPr>
          <p:spPr>
            <a:xfrm>
              <a:off x="10202525" y="1050725"/>
              <a:ext cx="13175" cy="28825"/>
            </a:xfrm>
            <a:custGeom>
              <a:avLst/>
              <a:gdLst/>
              <a:ahLst/>
              <a:cxnLst/>
              <a:rect l="l" t="t" r="r" b="b"/>
              <a:pathLst>
                <a:path w="527" h="1153" extrusionOk="0">
                  <a:moveTo>
                    <a:pt x="527" y="0"/>
                  </a:moveTo>
                  <a:lnTo>
                    <a:pt x="527" y="0"/>
                  </a:lnTo>
                  <a:cubicBezTo>
                    <a:pt x="494" y="69"/>
                    <a:pt x="465" y="135"/>
                    <a:pt x="436" y="198"/>
                  </a:cubicBezTo>
                  <a:lnTo>
                    <a:pt x="436" y="198"/>
                  </a:lnTo>
                  <a:lnTo>
                    <a:pt x="527" y="0"/>
                  </a:lnTo>
                  <a:close/>
                  <a:moveTo>
                    <a:pt x="436" y="198"/>
                  </a:moveTo>
                  <a:lnTo>
                    <a:pt x="1" y="1153"/>
                  </a:lnTo>
                  <a:cubicBezTo>
                    <a:pt x="190" y="796"/>
                    <a:pt x="291" y="527"/>
                    <a:pt x="436" y="198"/>
                  </a:cubicBez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117;p42">
              <a:extLst>
                <a:ext uri="{FF2B5EF4-FFF2-40B4-BE49-F238E27FC236}">
                  <a16:creationId xmlns:a16="http://schemas.microsoft.com/office/drawing/2014/main" id="{E59190C8-E7A5-430D-BB8E-951BEF8BA308}"/>
                </a:ext>
              </a:extLst>
            </p:cNvPr>
            <p:cNvSpPr/>
            <p:nvPr/>
          </p:nvSpPr>
          <p:spPr>
            <a:xfrm>
              <a:off x="10195000" y="1045700"/>
              <a:ext cx="28850" cy="38875"/>
            </a:xfrm>
            <a:custGeom>
              <a:avLst/>
              <a:gdLst/>
              <a:ahLst/>
              <a:cxnLst/>
              <a:rect l="l" t="t" r="r" b="b"/>
              <a:pathLst>
                <a:path w="1154" h="1555" extrusionOk="0">
                  <a:moveTo>
                    <a:pt x="928" y="1"/>
                  </a:moveTo>
                  <a:cubicBezTo>
                    <a:pt x="828" y="1"/>
                    <a:pt x="728" y="1"/>
                    <a:pt x="627" y="101"/>
                  </a:cubicBezTo>
                  <a:cubicBezTo>
                    <a:pt x="427" y="502"/>
                    <a:pt x="201" y="828"/>
                    <a:pt x="101" y="1128"/>
                  </a:cubicBezTo>
                  <a:cubicBezTo>
                    <a:pt x="1" y="1254"/>
                    <a:pt x="1" y="1454"/>
                    <a:pt x="101" y="1554"/>
                  </a:cubicBezTo>
                  <a:cubicBezTo>
                    <a:pt x="302" y="1554"/>
                    <a:pt x="427" y="1554"/>
                    <a:pt x="527" y="1454"/>
                  </a:cubicBezTo>
                  <a:cubicBezTo>
                    <a:pt x="728" y="1028"/>
                    <a:pt x="928" y="727"/>
                    <a:pt x="1053" y="402"/>
                  </a:cubicBezTo>
                  <a:cubicBezTo>
                    <a:pt x="1154" y="301"/>
                    <a:pt x="1154" y="101"/>
                    <a:pt x="92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118;p42">
              <a:extLst>
                <a:ext uri="{FF2B5EF4-FFF2-40B4-BE49-F238E27FC236}">
                  <a16:creationId xmlns:a16="http://schemas.microsoft.com/office/drawing/2014/main" id="{5189644C-AB81-447D-9BDD-3A87A1F03369}"/>
                </a:ext>
              </a:extLst>
            </p:cNvPr>
            <p:cNvSpPr/>
            <p:nvPr/>
          </p:nvSpPr>
          <p:spPr>
            <a:xfrm>
              <a:off x="10098525" y="1136550"/>
              <a:ext cx="20700" cy="39500"/>
            </a:xfrm>
            <a:custGeom>
              <a:avLst/>
              <a:gdLst/>
              <a:ahLst/>
              <a:cxnLst/>
              <a:rect l="l" t="t" r="r" b="b"/>
              <a:pathLst>
                <a:path w="828" h="1580" extrusionOk="0">
                  <a:moveTo>
                    <a:pt x="827" y="1"/>
                  </a:moveTo>
                  <a:lnTo>
                    <a:pt x="0" y="1580"/>
                  </a:lnTo>
                  <a:cubicBezTo>
                    <a:pt x="301" y="1053"/>
                    <a:pt x="627" y="527"/>
                    <a:pt x="827" y="1"/>
                  </a:cubicBez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119;p42">
              <a:extLst>
                <a:ext uri="{FF2B5EF4-FFF2-40B4-BE49-F238E27FC236}">
                  <a16:creationId xmlns:a16="http://schemas.microsoft.com/office/drawing/2014/main" id="{0544CC5D-8603-4B3F-AD14-87269BC49B05}"/>
                </a:ext>
              </a:extLst>
            </p:cNvPr>
            <p:cNvSpPr/>
            <p:nvPr/>
          </p:nvSpPr>
          <p:spPr>
            <a:xfrm>
              <a:off x="10090375" y="1129675"/>
              <a:ext cx="36975" cy="52425"/>
            </a:xfrm>
            <a:custGeom>
              <a:avLst/>
              <a:gdLst/>
              <a:ahLst/>
              <a:cxnLst/>
              <a:rect l="l" t="t" r="r" b="b"/>
              <a:pathLst>
                <a:path w="1479" h="2097" extrusionOk="0">
                  <a:moveTo>
                    <a:pt x="1116" y="0"/>
                  </a:moveTo>
                  <a:cubicBezTo>
                    <a:pt x="1053" y="0"/>
                    <a:pt x="1003" y="25"/>
                    <a:pt x="953" y="75"/>
                  </a:cubicBezTo>
                  <a:cubicBezTo>
                    <a:pt x="627" y="602"/>
                    <a:pt x="426" y="1228"/>
                    <a:pt x="101" y="1754"/>
                  </a:cubicBezTo>
                  <a:cubicBezTo>
                    <a:pt x="0" y="1855"/>
                    <a:pt x="101" y="1955"/>
                    <a:pt x="226" y="2055"/>
                  </a:cubicBezTo>
                  <a:cubicBezTo>
                    <a:pt x="255" y="2085"/>
                    <a:pt x="285" y="2097"/>
                    <a:pt x="314" y="2097"/>
                  </a:cubicBezTo>
                  <a:cubicBezTo>
                    <a:pt x="385" y="2097"/>
                    <a:pt x="456" y="2026"/>
                    <a:pt x="527" y="1955"/>
                  </a:cubicBezTo>
                  <a:cubicBezTo>
                    <a:pt x="852" y="1429"/>
                    <a:pt x="1153" y="902"/>
                    <a:pt x="1479" y="401"/>
                  </a:cubicBezTo>
                  <a:cubicBezTo>
                    <a:pt x="1479" y="276"/>
                    <a:pt x="1479" y="75"/>
                    <a:pt x="1354" y="75"/>
                  </a:cubicBezTo>
                  <a:cubicBezTo>
                    <a:pt x="1253" y="25"/>
                    <a:pt x="1178" y="0"/>
                    <a:pt x="11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120;p42">
              <a:extLst>
                <a:ext uri="{FF2B5EF4-FFF2-40B4-BE49-F238E27FC236}">
                  <a16:creationId xmlns:a16="http://schemas.microsoft.com/office/drawing/2014/main" id="{9FCE47DD-2E78-4246-BC77-A3D1847D5792}"/>
                </a:ext>
              </a:extLst>
            </p:cNvPr>
            <p:cNvSpPr/>
            <p:nvPr/>
          </p:nvSpPr>
          <p:spPr>
            <a:xfrm>
              <a:off x="10278350" y="1100225"/>
              <a:ext cx="28825" cy="55150"/>
            </a:xfrm>
            <a:custGeom>
              <a:avLst/>
              <a:gdLst/>
              <a:ahLst/>
              <a:cxnLst/>
              <a:rect l="l" t="t" r="r" b="b"/>
              <a:pathLst>
                <a:path w="1153" h="2206" extrusionOk="0">
                  <a:moveTo>
                    <a:pt x="1153" y="0"/>
                  </a:moveTo>
                  <a:lnTo>
                    <a:pt x="1153" y="0"/>
                  </a:lnTo>
                  <a:cubicBezTo>
                    <a:pt x="905" y="424"/>
                    <a:pt x="699" y="847"/>
                    <a:pt x="486" y="1276"/>
                  </a:cubicBezTo>
                  <a:lnTo>
                    <a:pt x="486" y="1276"/>
                  </a:lnTo>
                  <a:lnTo>
                    <a:pt x="1153" y="0"/>
                  </a:lnTo>
                  <a:close/>
                  <a:moveTo>
                    <a:pt x="486" y="1276"/>
                  </a:moveTo>
                  <a:lnTo>
                    <a:pt x="0" y="2206"/>
                  </a:lnTo>
                  <a:cubicBezTo>
                    <a:pt x="178" y="1892"/>
                    <a:pt x="334" y="1582"/>
                    <a:pt x="486" y="1276"/>
                  </a:cubicBez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121;p42">
              <a:extLst>
                <a:ext uri="{FF2B5EF4-FFF2-40B4-BE49-F238E27FC236}">
                  <a16:creationId xmlns:a16="http://schemas.microsoft.com/office/drawing/2014/main" id="{CA1F85EC-15D6-4228-B521-8EFC48CF3051}"/>
                </a:ext>
              </a:extLst>
            </p:cNvPr>
            <p:cNvSpPr/>
            <p:nvPr/>
          </p:nvSpPr>
          <p:spPr>
            <a:xfrm>
              <a:off x="10269825" y="1093700"/>
              <a:ext cx="46050" cy="67350"/>
            </a:xfrm>
            <a:custGeom>
              <a:avLst/>
              <a:gdLst/>
              <a:ahLst/>
              <a:cxnLst/>
              <a:rect l="l" t="t" r="r" b="b"/>
              <a:pathLst>
                <a:path w="1842" h="2694" extrusionOk="0">
                  <a:moveTo>
                    <a:pt x="1503" y="1"/>
                  </a:moveTo>
                  <a:cubicBezTo>
                    <a:pt x="1415" y="1"/>
                    <a:pt x="1328" y="48"/>
                    <a:pt x="1294" y="161"/>
                  </a:cubicBezTo>
                  <a:cubicBezTo>
                    <a:pt x="867" y="888"/>
                    <a:pt x="441" y="1614"/>
                    <a:pt x="141" y="2341"/>
                  </a:cubicBezTo>
                  <a:cubicBezTo>
                    <a:pt x="0" y="2499"/>
                    <a:pt x="154" y="2693"/>
                    <a:pt x="337" y="2693"/>
                  </a:cubicBezTo>
                  <a:cubicBezTo>
                    <a:pt x="415" y="2693"/>
                    <a:pt x="499" y="2657"/>
                    <a:pt x="567" y="2567"/>
                  </a:cubicBezTo>
                  <a:cubicBezTo>
                    <a:pt x="968" y="1840"/>
                    <a:pt x="1294" y="1088"/>
                    <a:pt x="1695" y="361"/>
                  </a:cubicBezTo>
                  <a:cubicBezTo>
                    <a:pt x="1842" y="165"/>
                    <a:pt x="1669" y="1"/>
                    <a:pt x="150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122;p42">
              <a:extLst>
                <a:ext uri="{FF2B5EF4-FFF2-40B4-BE49-F238E27FC236}">
                  <a16:creationId xmlns:a16="http://schemas.microsoft.com/office/drawing/2014/main" id="{B64BC3AC-BB33-44EE-BD1B-6951A0C92125}"/>
                </a:ext>
              </a:extLst>
            </p:cNvPr>
            <p:cNvSpPr/>
            <p:nvPr/>
          </p:nvSpPr>
          <p:spPr>
            <a:xfrm>
              <a:off x="10346625" y="1191700"/>
              <a:ext cx="7550" cy="15675"/>
            </a:xfrm>
            <a:custGeom>
              <a:avLst/>
              <a:gdLst/>
              <a:ahLst/>
              <a:cxnLst/>
              <a:rect l="l" t="t" r="r" b="b"/>
              <a:pathLst>
                <a:path w="302" h="627" extrusionOk="0">
                  <a:moveTo>
                    <a:pt x="302" y="0"/>
                  </a:moveTo>
                  <a:lnTo>
                    <a:pt x="302" y="0"/>
                  </a:lnTo>
                  <a:cubicBezTo>
                    <a:pt x="252" y="100"/>
                    <a:pt x="201" y="207"/>
                    <a:pt x="151" y="314"/>
                  </a:cubicBezTo>
                  <a:lnTo>
                    <a:pt x="302" y="0"/>
                  </a:lnTo>
                  <a:close/>
                  <a:moveTo>
                    <a:pt x="151" y="314"/>
                  </a:moveTo>
                  <a:lnTo>
                    <a:pt x="1" y="627"/>
                  </a:lnTo>
                  <a:cubicBezTo>
                    <a:pt x="51" y="527"/>
                    <a:pt x="101" y="420"/>
                    <a:pt x="151" y="314"/>
                  </a:cubicBez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123;p42">
              <a:extLst>
                <a:ext uri="{FF2B5EF4-FFF2-40B4-BE49-F238E27FC236}">
                  <a16:creationId xmlns:a16="http://schemas.microsoft.com/office/drawing/2014/main" id="{7E5A044A-8E2D-4A21-9F1D-62E4573C0BCB}"/>
                </a:ext>
              </a:extLst>
            </p:cNvPr>
            <p:cNvSpPr/>
            <p:nvPr/>
          </p:nvSpPr>
          <p:spPr>
            <a:xfrm>
              <a:off x="10338500" y="1184575"/>
              <a:ext cx="23825" cy="30325"/>
            </a:xfrm>
            <a:custGeom>
              <a:avLst/>
              <a:gdLst/>
              <a:ahLst/>
              <a:cxnLst/>
              <a:rect l="l" t="t" r="r" b="b"/>
              <a:pathLst>
                <a:path w="953" h="1213" extrusionOk="0">
                  <a:moveTo>
                    <a:pt x="617" y="1"/>
                  </a:moveTo>
                  <a:cubicBezTo>
                    <a:pt x="541" y="1"/>
                    <a:pt x="484" y="56"/>
                    <a:pt x="426" y="185"/>
                  </a:cubicBezTo>
                  <a:cubicBezTo>
                    <a:pt x="326" y="385"/>
                    <a:pt x="201" y="586"/>
                    <a:pt x="0" y="812"/>
                  </a:cubicBezTo>
                  <a:cubicBezTo>
                    <a:pt x="0" y="912"/>
                    <a:pt x="0" y="1112"/>
                    <a:pt x="100" y="1213"/>
                  </a:cubicBezTo>
                  <a:cubicBezTo>
                    <a:pt x="201" y="1213"/>
                    <a:pt x="426" y="1213"/>
                    <a:pt x="526" y="1112"/>
                  </a:cubicBezTo>
                  <a:cubicBezTo>
                    <a:pt x="627" y="812"/>
                    <a:pt x="727" y="586"/>
                    <a:pt x="827" y="385"/>
                  </a:cubicBezTo>
                  <a:cubicBezTo>
                    <a:pt x="953" y="285"/>
                    <a:pt x="953" y="85"/>
                    <a:pt x="827" y="85"/>
                  </a:cubicBezTo>
                  <a:cubicBezTo>
                    <a:pt x="742" y="31"/>
                    <a:pt x="674" y="1"/>
                    <a:pt x="61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38DFCB62-D7E6-4EAA-BED6-F8211507896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645716" y="1309254"/>
            <a:ext cx="2503742" cy="333832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F04212E0-6445-42DD-83EE-B0DAFA31DC1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444335" y="1309253"/>
            <a:ext cx="2806296" cy="333832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9113676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1090;p42">
            <a:extLst>
              <a:ext uri="{FF2B5EF4-FFF2-40B4-BE49-F238E27FC236}">
                <a16:creationId xmlns:a16="http://schemas.microsoft.com/office/drawing/2014/main" id="{6E17EC08-DB5A-4913-AAD1-D1C3DECCA36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31166" y="405143"/>
            <a:ext cx="2386855" cy="109376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USER</a:t>
            </a:r>
            <a:br>
              <a:rPr lang="en" sz="2000" dirty="0"/>
            </a:br>
            <a:r>
              <a:rPr lang="en" sz="2000" dirty="0"/>
              <a:t>INTERFACES</a:t>
            </a:r>
            <a:endParaRPr sz="2000" dirty="0"/>
          </a:p>
        </p:txBody>
      </p:sp>
      <p:grpSp>
        <p:nvGrpSpPr>
          <p:cNvPr id="21" name="Google Shape;1091;p42">
            <a:extLst>
              <a:ext uri="{FF2B5EF4-FFF2-40B4-BE49-F238E27FC236}">
                <a16:creationId xmlns:a16="http://schemas.microsoft.com/office/drawing/2014/main" id="{7B76FCF5-06B5-49B5-BB1A-C0EA7302AF7A}"/>
              </a:ext>
            </a:extLst>
          </p:cNvPr>
          <p:cNvGrpSpPr/>
          <p:nvPr/>
        </p:nvGrpSpPr>
        <p:grpSpPr>
          <a:xfrm rot="-552712" flipH="1">
            <a:off x="327094" y="389448"/>
            <a:ext cx="601019" cy="481621"/>
            <a:chOff x="10049025" y="922900"/>
            <a:chExt cx="537625" cy="430800"/>
          </a:xfrm>
        </p:grpSpPr>
        <p:sp>
          <p:nvSpPr>
            <p:cNvPr id="22" name="Google Shape;1092;p42">
              <a:extLst>
                <a:ext uri="{FF2B5EF4-FFF2-40B4-BE49-F238E27FC236}">
                  <a16:creationId xmlns:a16="http://schemas.microsoft.com/office/drawing/2014/main" id="{CBDE3FDE-E878-4554-AF4C-0DAD81137DBF}"/>
                </a:ext>
              </a:extLst>
            </p:cNvPr>
            <p:cNvSpPr/>
            <p:nvPr/>
          </p:nvSpPr>
          <p:spPr>
            <a:xfrm>
              <a:off x="10056525" y="930425"/>
              <a:ext cx="521975" cy="331475"/>
            </a:xfrm>
            <a:custGeom>
              <a:avLst/>
              <a:gdLst/>
              <a:ahLst/>
              <a:cxnLst/>
              <a:rect l="l" t="t" r="r" b="b"/>
              <a:pathLst>
                <a:path w="20879" h="13259" extrusionOk="0">
                  <a:moveTo>
                    <a:pt x="14412" y="0"/>
                  </a:moveTo>
                  <a:lnTo>
                    <a:pt x="1" y="226"/>
                  </a:lnTo>
                  <a:cubicBezTo>
                    <a:pt x="1254" y="2506"/>
                    <a:pt x="2407" y="4812"/>
                    <a:pt x="3334" y="7218"/>
                  </a:cubicBezTo>
                  <a:lnTo>
                    <a:pt x="12532" y="13258"/>
                  </a:lnTo>
                  <a:lnTo>
                    <a:pt x="20878" y="12757"/>
                  </a:lnTo>
                  <a:lnTo>
                    <a:pt x="1441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093;p42">
              <a:extLst>
                <a:ext uri="{FF2B5EF4-FFF2-40B4-BE49-F238E27FC236}">
                  <a16:creationId xmlns:a16="http://schemas.microsoft.com/office/drawing/2014/main" id="{848C80AC-0074-4AA2-99A4-6FF15AA4DA12}"/>
                </a:ext>
              </a:extLst>
            </p:cNvPr>
            <p:cNvSpPr/>
            <p:nvPr/>
          </p:nvSpPr>
          <p:spPr>
            <a:xfrm>
              <a:off x="10049025" y="922900"/>
              <a:ext cx="537625" cy="347150"/>
            </a:xfrm>
            <a:custGeom>
              <a:avLst/>
              <a:gdLst/>
              <a:ahLst/>
              <a:cxnLst/>
              <a:rect l="l" t="t" r="r" b="b"/>
              <a:pathLst>
                <a:path w="21505" h="13886" extrusionOk="0">
                  <a:moveTo>
                    <a:pt x="14574" y="527"/>
                  </a:moveTo>
                  <a:cubicBezTo>
                    <a:pt x="16433" y="4242"/>
                    <a:pt x="18292" y="7862"/>
                    <a:pt x="20151" y="11579"/>
                  </a:cubicBezTo>
                  <a:cubicBezTo>
                    <a:pt x="20376" y="11973"/>
                    <a:pt x="20614" y="12366"/>
                    <a:pt x="20804" y="12760"/>
                  </a:cubicBezTo>
                  <a:lnTo>
                    <a:pt x="20804" y="12760"/>
                  </a:lnTo>
                  <a:cubicBezTo>
                    <a:pt x="18222" y="12953"/>
                    <a:pt x="15639" y="13167"/>
                    <a:pt x="13033" y="13359"/>
                  </a:cubicBezTo>
                  <a:lnTo>
                    <a:pt x="12933" y="13359"/>
                  </a:lnTo>
                  <a:cubicBezTo>
                    <a:pt x="12832" y="13359"/>
                    <a:pt x="12732" y="13259"/>
                    <a:pt x="12732" y="13259"/>
                  </a:cubicBezTo>
                  <a:cubicBezTo>
                    <a:pt x="12206" y="12933"/>
                    <a:pt x="11780" y="12632"/>
                    <a:pt x="11379" y="12306"/>
                  </a:cubicBezTo>
                  <a:cubicBezTo>
                    <a:pt x="9800" y="11379"/>
                    <a:pt x="8346" y="10326"/>
                    <a:pt x="6892" y="9399"/>
                  </a:cubicBezTo>
                  <a:cubicBezTo>
                    <a:pt x="5891" y="8707"/>
                    <a:pt x="4889" y="8106"/>
                    <a:pt x="3909" y="7402"/>
                  </a:cubicBezTo>
                  <a:lnTo>
                    <a:pt x="3909" y="7402"/>
                  </a:lnTo>
                  <a:cubicBezTo>
                    <a:pt x="2933" y="5179"/>
                    <a:pt x="1872" y="2958"/>
                    <a:pt x="726" y="817"/>
                  </a:cubicBezTo>
                  <a:lnTo>
                    <a:pt x="726" y="817"/>
                  </a:lnTo>
                  <a:cubicBezTo>
                    <a:pt x="4768" y="720"/>
                    <a:pt x="8788" y="623"/>
                    <a:pt x="12832" y="527"/>
                  </a:cubicBezTo>
                  <a:close/>
                  <a:moveTo>
                    <a:pt x="14712" y="0"/>
                  </a:moveTo>
                  <a:cubicBezTo>
                    <a:pt x="10527" y="101"/>
                    <a:pt x="6366" y="201"/>
                    <a:pt x="2181" y="301"/>
                  </a:cubicBezTo>
                  <a:lnTo>
                    <a:pt x="301" y="301"/>
                  </a:lnTo>
                  <a:cubicBezTo>
                    <a:pt x="100" y="301"/>
                    <a:pt x="0" y="527"/>
                    <a:pt x="100" y="727"/>
                  </a:cubicBezTo>
                  <a:cubicBezTo>
                    <a:pt x="1343" y="2890"/>
                    <a:pt x="2364" y="5176"/>
                    <a:pt x="3408" y="7560"/>
                  </a:cubicBezTo>
                  <a:lnTo>
                    <a:pt x="3408" y="7560"/>
                  </a:lnTo>
                  <a:cubicBezTo>
                    <a:pt x="3411" y="7606"/>
                    <a:pt x="3428" y="7647"/>
                    <a:pt x="3462" y="7679"/>
                  </a:cubicBezTo>
                  <a:lnTo>
                    <a:pt x="3462" y="7679"/>
                  </a:lnTo>
                  <a:cubicBezTo>
                    <a:pt x="3505" y="7746"/>
                    <a:pt x="3576" y="7784"/>
                    <a:pt x="3651" y="7796"/>
                  </a:cubicBezTo>
                  <a:lnTo>
                    <a:pt x="3651" y="7796"/>
                  </a:lnTo>
                  <a:cubicBezTo>
                    <a:pt x="6015" y="9352"/>
                    <a:pt x="8285" y="10978"/>
                    <a:pt x="10652" y="12532"/>
                  </a:cubicBezTo>
                  <a:cubicBezTo>
                    <a:pt x="11153" y="12832"/>
                    <a:pt x="11679" y="13259"/>
                    <a:pt x="12206" y="13559"/>
                  </a:cubicBezTo>
                  <a:cubicBezTo>
                    <a:pt x="12406" y="13685"/>
                    <a:pt x="12632" y="13885"/>
                    <a:pt x="12832" y="13885"/>
                  </a:cubicBezTo>
                  <a:cubicBezTo>
                    <a:pt x="13258" y="13885"/>
                    <a:pt x="13785" y="13785"/>
                    <a:pt x="14286" y="13785"/>
                  </a:cubicBezTo>
                  <a:cubicBezTo>
                    <a:pt x="15138" y="13685"/>
                    <a:pt x="16065" y="13685"/>
                    <a:pt x="16918" y="13559"/>
                  </a:cubicBezTo>
                  <a:cubicBezTo>
                    <a:pt x="18371" y="13459"/>
                    <a:pt x="19725" y="13359"/>
                    <a:pt x="21178" y="13259"/>
                  </a:cubicBezTo>
                  <a:cubicBezTo>
                    <a:pt x="21404" y="13259"/>
                    <a:pt x="21504" y="13058"/>
                    <a:pt x="21404" y="12933"/>
                  </a:cubicBezTo>
                  <a:lnTo>
                    <a:pt x="15765" y="1654"/>
                  </a:lnTo>
                  <a:cubicBezTo>
                    <a:pt x="15439" y="1153"/>
                    <a:pt x="15138" y="627"/>
                    <a:pt x="14912" y="101"/>
                  </a:cubicBezTo>
                  <a:cubicBezTo>
                    <a:pt x="14812" y="101"/>
                    <a:pt x="14812" y="0"/>
                    <a:pt x="1471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094;p42">
              <a:extLst>
                <a:ext uri="{FF2B5EF4-FFF2-40B4-BE49-F238E27FC236}">
                  <a16:creationId xmlns:a16="http://schemas.microsoft.com/office/drawing/2014/main" id="{3F6C0857-0795-4670-8EF0-1F89BD23DB88}"/>
                </a:ext>
              </a:extLst>
            </p:cNvPr>
            <p:cNvSpPr/>
            <p:nvPr/>
          </p:nvSpPr>
          <p:spPr>
            <a:xfrm>
              <a:off x="10351650" y="961750"/>
              <a:ext cx="44500" cy="75825"/>
            </a:xfrm>
            <a:custGeom>
              <a:avLst/>
              <a:gdLst/>
              <a:ahLst/>
              <a:cxnLst/>
              <a:rect l="l" t="t" r="r" b="b"/>
              <a:pathLst>
                <a:path w="1780" h="3033" extrusionOk="0">
                  <a:moveTo>
                    <a:pt x="1780" y="0"/>
                  </a:moveTo>
                  <a:lnTo>
                    <a:pt x="1780" y="0"/>
                  </a:lnTo>
                  <a:cubicBezTo>
                    <a:pt x="1153" y="953"/>
                    <a:pt x="527" y="1980"/>
                    <a:pt x="0" y="3033"/>
                  </a:cubicBezTo>
                  <a:lnTo>
                    <a:pt x="1780" y="0"/>
                  </a:ln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095;p42">
              <a:extLst>
                <a:ext uri="{FF2B5EF4-FFF2-40B4-BE49-F238E27FC236}">
                  <a16:creationId xmlns:a16="http://schemas.microsoft.com/office/drawing/2014/main" id="{08F4D195-C23D-4DB5-A9D4-41CA75CAF573}"/>
                </a:ext>
              </a:extLst>
            </p:cNvPr>
            <p:cNvSpPr/>
            <p:nvPr/>
          </p:nvSpPr>
          <p:spPr>
            <a:xfrm>
              <a:off x="10344450" y="955525"/>
              <a:ext cx="60000" cy="88025"/>
            </a:xfrm>
            <a:custGeom>
              <a:avLst/>
              <a:gdLst/>
              <a:ahLst/>
              <a:cxnLst/>
              <a:rect l="l" t="t" r="r" b="b"/>
              <a:pathLst>
                <a:path w="2400" h="3521" extrusionOk="0">
                  <a:moveTo>
                    <a:pt x="2109" y="0"/>
                  </a:moveTo>
                  <a:cubicBezTo>
                    <a:pt x="2021" y="0"/>
                    <a:pt x="1921" y="44"/>
                    <a:pt x="1842" y="149"/>
                  </a:cubicBezTo>
                  <a:cubicBezTo>
                    <a:pt x="1216" y="1101"/>
                    <a:pt x="589" y="2129"/>
                    <a:pt x="88" y="3182"/>
                  </a:cubicBezTo>
                  <a:cubicBezTo>
                    <a:pt x="1" y="3321"/>
                    <a:pt x="180" y="3520"/>
                    <a:pt x="331" y="3520"/>
                  </a:cubicBezTo>
                  <a:cubicBezTo>
                    <a:pt x="397" y="3520"/>
                    <a:pt x="458" y="3482"/>
                    <a:pt x="489" y="3382"/>
                  </a:cubicBezTo>
                  <a:cubicBezTo>
                    <a:pt x="1116" y="2354"/>
                    <a:pt x="1642" y="1302"/>
                    <a:pt x="2268" y="349"/>
                  </a:cubicBezTo>
                  <a:cubicBezTo>
                    <a:pt x="2399" y="154"/>
                    <a:pt x="2274" y="0"/>
                    <a:pt x="210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096;p42">
              <a:extLst>
                <a:ext uri="{FF2B5EF4-FFF2-40B4-BE49-F238E27FC236}">
                  <a16:creationId xmlns:a16="http://schemas.microsoft.com/office/drawing/2014/main" id="{77F644FF-07F7-4CAD-B104-12DAA325F3CE}"/>
                </a:ext>
              </a:extLst>
            </p:cNvPr>
            <p:cNvSpPr/>
            <p:nvPr/>
          </p:nvSpPr>
          <p:spPr>
            <a:xfrm>
              <a:off x="10098525" y="969875"/>
              <a:ext cx="31350" cy="33875"/>
            </a:xfrm>
            <a:custGeom>
              <a:avLst/>
              <a:gdLst/>
              <a:ahLst/>
              <a:cxnLst/>
              <a:rect l="l" t="t" r="r" b="b"/>
              <a:pathLst>
                <a:path w="1254" h="1355" extrusionOk="0">
                  <a:moveTo>
                    <a:pt x="0" y="1"/>
                  </a:moveTo>
                  <a:lnTo>
                    <a:pt x="0" y="1"/>
                  </a:lnTo>
                  <a:cubicBezTo>
                    <a:pt x="401" y="527"/>
                    <a:pt x="827" y="928"/>
                    <a:pt x="1253" y="1354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097;p42">
              <a:extLst>
                <a:ext uri="{FF2B5EF4-FFF2-40B4-BE49-F238E27FC236}">
                  <a16:creationId xmlns:a16="http://schemas.microsoft.com/office/drawing/2014/main" id="{3E15951A-0E26-4247-9793-1B81A67989BC}"/>
                </a:ext>
              </a:extLst>
            </p:cNvPr>
            <p:cNvSpPr/>
            <p:nvPr/>
          </p:nvSpPr>
          <p:spPr>
            <a:xfrm>
              <a:off x="10090375" y="965025"/>
              <a:ext cx="44500" cy="45625"/>
            </a:xfrm>
            <a:custGeom>
              <a:avLst/>
              <a:gdLst/>
              <a:ahLst/>
              <a:cxnLst/>
              <a:rect l="l" t="t" r="r" b="b"/>
              <a:pathLst>
                <a:path w="1780" h="1825" extrusionOk="0">
                  <a:moveTo>
                    <a:pt x="323" y="1"/>
                  </a:moveTo>
                  <a:cubicBezTo>
                    <a:pt x="245" y="1"/>
                    <a:pt x="163" y="32"/>
                    <a:pt x="101" y="95"/>
                  </a:cubicBezTo>
                  <a:cubicBezTo>
                    <a:pt x="0" y="195"/>
                    <a:pt x="0" y="295"/>
                    <a:pt x="101" y="396"/>
                  </a:cubicBezTo>
                  <a:cubicBezTo>
                    <a:pt x="527" y="822"/>
                    <a:pt x="953" y="1348"/>
                    <a:pt x="1354" y="1749"/>
                  </a:cubicBezTo>
                  <a:cubicBezTo>
                    <a:pt x="1416" y="1799"/>
                    <a:pt x="1498" y="1824"/>
                    <a:pt x="1576" y="1824"/>
                  </a:cubicBezTo>
                  <a:cubicBezTo>
                    <a:pt x="1654" y="1824"/>
                    <a:pt x="1730" y="1799"/>
                    <a:pt x="1780" y="1749"/>
                  </a:cubicBezTo>
                  <a:lnTo>
                    <a:pt x="1780" y="1348"/>
                  </a:lnTo>
                  <a:lnTo>
                    <a:pt x="527" y="95"/>
                  </a:lnTo>
                  <a:cubicBezTo>
                    <a:pt x="476" y="32"/>
                    <a:pt x="401" y="1"/>
                    <a:pt x="32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098;p42">
              <a:extLst>
                <a:ext uri="{FF2B5EF4-FFF2-40B4-BE49-F238E27FC236}">
                  <a16:creationId xmlns:a16="http://schemas.microsoft.com/office/drawing/2014/main" id="{CFB9DB57-CBA2-47D8-8C5E-7FA395CE6DC3}"/>
                </a:ext>
              </a:extLst>
            </p:cNvPr>
            <p:cNvSpPr/>
            <p:nvPr/>
          </p:nvSpPr>
          <p:spPr>
            <a:xfrm>
              <a:off x="10479475" y="1207350"/>
              <a:ext cx="57675" cy="15700"/>
            </a:xfrm>
            <a:custGeom>
              <a:avLst/>
              <a:gdLst/>
              <a:ahLst/>
              <a:cxnLst/>
              <a:rect l="l" t="t" r="r" b="b"/>
              <a:pathLst>
                <a:path w="2307" h="628" extrusionOk="0">
                  <a:moveTo>
                    <a:pt x="0" y="1"/>
                  </a:moveTo>
                  <a:lnTo>
                    <a:pt x="2306" y="627"/>
                  </a:lnTo>
                  <a:cubicBezTo>
                    <a:pt x="1579" y="427"/>
                    <a:pt x="827" y="201"/>
                    <a:pt x="0" y="1"/>
                  </a:cubicBez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099;p42">
              <a:extLst>
                <a:ext uri="{FF2B5EF4-FFF2-40B4-BE49-F238E27FC236}">
                  <a16:creationId xmlns:a16="http://schemas.microsoft.com/office/drawing/2014/main" id="{420E35A1-F0FB-4607-B700-1E07BCF9CF8A}"/>
                </a:ext>
              </a:extLst>
            </p:cNvPr>
            <p:cNvSpPr/>
            <p:nvPr/>
          </p:nvSpPr>
          <p:spPr>
            <a:xfrm>
              <a:off x="10474450" y="1201025"/>
              <a:ext cx="67700" cy="28075"/>
            </a:xfrm>
            <a:custGeom>
              <a:avLst/>
              <a:gdLst/>
              <a:ahLst/>
              <a:cxnLst/>
              <a:rect l="l" t="t" r="r" b="b"/>
              <a:pathLst>
                <a:path w="2708" h="1123" extrusionOk="0">
                  <a:moveTo>
                    <a:pt x="193" y="1"/>
                  </a:moveTo>
                  <a:cubicBezTo>
                    <a:pt x="99" y="1"/>
                    <a:pt x="1" y="83"/>
                    <a:pt x="1" y="154"/>
                  </a:cubicBezTo>
                  <a:cubicBezTo>
                    <a:pt x="1" y="354"/>
                    <a:pt x="1" y="454"/>
                    <a:pt x="201" y="555"/>
                  </a:cubicBezTo>
                  <a:cubicBezTo>
                    <a:pt x="928" y="680"/>
                    <a:pt x="1655" y="880"/>
                    <a:pt x="2407" y="1081"/>
                  </a:cubicBezTo>
                  <a:cubicBezTo>
                    <a:pt x="2436" y="1110"/>
                    <a:pt x="2474" y="1122"/>
                    <a:pt x="2513" y="1122"/>
                  </a:cubicBezTo>
                  <a:cubicBezTo>
                    <a:pt x="2607" y="1122"/>
                    <a:pt x="2708" y="1052"/>
                    <a:pt x="2708" y="981"/>
                  </a:cubicBezTo>
                  <a:cubicBezTo>
                    <a:pt x="2708" y="780"/>
                    <a:pt x="2708" y="680"/>
                    <a:pt x="2507" y="555"/>
                  </a:cubicBezTo>
                  <a:cubicBezTo>
                    <a:pt x="1780" y="354"/>
                    <a:pt x="1028" y="154"/>
                    <a:pt x="302" y="53"/>
                  </a:cubicBezTo>
                  <a:cubicBezTo>
                    <a:pt x="272" y="16"/>
                    <a:pt x="233" y="1"/>
                    <a:pt x="19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100;p42">
              <a:extLst>
                <a:ext uri="{FF2B5EF4-FFF2-40B4-BE49-F238E27FC236}">
                  <a16:creationId xmlns:a16="http://schemas.microsoft.com/office/drawing/2014/main" id="{C9E1A5F6-3A86-4CA5-8F02-6D73DBE590E2}"/>
                </a:ext>
              </a:extLst>
            </p:cNvPr>
            <p:cNvSpPr/>
            <p:nvPr/>
          </p:nvSpPr>
          <p:spPr>
            <a:xfrm>
              <a:off x="10074700" y="1008725"/>
              <a:ext cx="384125" cy="339625"/>
            </a:xfrm>
            <a:custGeom>
              <a:avLst/>
              <a:gdLst/>
              <a:ahLst/>
              <a:cxnLst/>
              <a:rect l="l" t="t" r="r" b="b"/>
              <a:pathLst>
                <a:path w="15365" h="13585" extrusionOk="0">
                  <a:moveTo>
                    <a:pt x="3359" y="1"/>
                  </a:moveTo>
                  <a:cubicBezTo>
                    <a:pt x="1981" y="2206"/>
                    <a:pt x="853" y="4487"/>
                    <a:pt x="1" y="6793"/>
                  </a:cubicBezTo>
                  <a:cubicBezTo>
                    <a:pt x="1" y="6793"/>
                    <a:pt x="1154" y="8998"/>
                    <a:pt x="4286" y="11079"/>
                  </a:cubicBezTo>
                  <a:cubicBezTo>
                    <a:pt x="7319" y="13159"/>
                    <a:pt x="10026" y="13585"/>
                    <a:pt x="10026" y="13585"/>
                  </a:cubicBezTo>
                  <a:cubicBezTo>
                    <a:pt x="12006" y="11906"/>
                    <a:pt x="14111" y="9725"/>
                    <a:pt x="15364" y="7520"/>
                  </a:cubicBezTo>
                  <a:cubicBezTo>
                    <a:pt x="15364" y="7520"/>
                    <a:pt x="13585" y="3986"/>
                    <a:pt x="10251" y="1981"/>
                  </a:cubicBezTo>
                  <a:cubicBezTo>
                    <a:pt x="6893" y="101"/>
                    <a:pt x="3359" y="1"/>
                    <a:pt x="33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101;p42">
              <a:extLst>
                <a:ext uri="{FF2B5EF4-FFF2-40B4-BE49-F238E27FC236}">
                  <a16:creationId xmlns:a16="http://schemas.microsoft.com/office/drawing/2014/main" id="{D449A2FC-4AD9-4A41-B8E5-D0F276103B38}"/>
                </a:ext>
              </a:extLst>
            </p:cNvPr>
            <p:cNvSpPr/>
            <p:nvPr/>
          </p:nvSpPr>
          <p:spPr>
            <a:xfrm>
              <a:off x="10067175" y="1002600"/>
              <a:ext cx="399150" cy="351100"/>
            </a:xfrm>
            <a:custGeom>
              <a:avLst/>
              <a:gdLst/>
              <a:ahLst/>
              <a:cxnLst/>
              <a:rect l="l" t="t" r="r" b="b"/>
              <a:pathLst>
                <a:path w="15966" h="14044" extrusionOk="0">
                  <a:moveTo>
                    <a:pt x="3795" y="575"/>
                  </a:moveTo>
                  <a:cubicBezTo>
                    <a:pt x="8594" y="722"/>
                    <a:pt x="13202" y="3473"/>
                    <a:pt x="15385" y="7757"/>
                  </a:cubicBezTo>
                  <a:lnTo>
                    <a:pt x="15385" y="7757"/>
                  </a:lnTo>
                  <a:cubicBezTo>
                    <a:pt x="14070" y="9966"/>
                    <a:pt x="12272" y="11875"/>
                    <a:pt x="10281" y="13504"/>
                  </a:cubicBezTo>
                  <a:lnTo>
                    <a:pt x="10227" y="13504"/>
                  </a:lnTo>
                  <a:cubicBezTo>
                    <a:pt x="10126" y="13504"/>
                    <a:pt x="10026" y="13404"/>
                    <a:pt x="9801" y="13404"/>
                  </a:cubicBezTo>
                  <a:cubicBezTo>
                    <a:pt x="9400" y="13304"/>
                    <a:pt x="8973" y="13203"/>
                    <a:pt x="8447" y="13003"/>
                  </a:cubicBezTo>
                  <a:cubicBezTo>
                    <a:pt x="6993" y="12477"/>
                    <a:pt x="5540" y="11750"/>
                    <a:pt x="4161" y="10697"/>
                  </a:cubicBezTo>
                  <a:cubicBezTo>
                    <a:pt x="3034" y="9870"/>
                    <a:pt x="1981" y="8918"/>
                    <a:pt x="1154" y="7865"/>
                  </a:cubicBezTo>
                  <a:cubicBezTo>
                    <a:pt x="928" y="7564"/>
                    <a:pt x="728" y="7364"/>
                    <a:pt x="628" y="7038"/>
                  </a:cubicBezTo>
                  <a:cubicBezTo>
                    <a:pt x="543" y="7038"/>
                    <a:pt x="530" y="6967"/>
                    <a:pt x="528" y="6944"/>
                  </a:cubicBezTo>
                  <a:lnTo>
                    <a:pt x="528" y="6944"/>
                  </a:lnTo>
                  <a:cubicBezTo>
                    <a:pt x="528" y="6950"/>
                    <a:pt x="530" y="6953"/>
                    <a:pt x="533" y="6953"/>
                  </a:cubicBezTo>
                  <a:cubicBezTo>
                    <a:pt x="567" y="6953"/>
                    <a:pt x="728" y="6612"/>
                    <a:pt x="728" y="6612"/>
                  </a:cubicBezTo>
                  <a:cubicBezTo>
                    <a:pt x="828" y="6311"/>
                    <a:pt x="928" y="5985"/>
                    <a:pt x="1029" y="5785"/>
                  </a:cubicBezTo>
                  <a:cubicBezTo>
                    <a:pt x="1863" y="3944"/>
                    <a:pt x="2769" y="2200"/>
                    <a:pt x="3795" y="575"/>
                  </a:cubicBezTo>
                  <a:close/>
                  <a:moveTo>
                    <a:pt x="3780" y="1"/>
                  </a:moveTo>
                  <a:cubicBezTo>
                    <a:pt x="3694" y="1"/>
                    <a:pt x="3610" y="12"/>
                    <a:pt x="3535" y="45"/>
                  </a:cubicBezTo>
                  <a:cubicBezTo>
                    <a:pt x="3234" y="146"/>
                    <a:pt x="3134" y="672"/>
                    <a:pt x="2908" y="872"/>
                  </a:cubicBezTo>
                  <a:cubicBezTo>
                    <a:pt x="2708" y="1399"/>
                    <a:pt x="2407" y="1825"/>
                    <a:pt x="2181" y="2351"/>
                  </a:cubicBezTo>
                  <a:cubicBezTo>
                    <a:pt x="1655" y="3278"/>
                    <a:pt x="1154" y="4331"/>
                    <a:pt x="728" y="5359"/>
                  </a:cubicBezTo>
                  <a:cubicBezTo>
                    <a:pt x="527" y="5785"/>
                    <a:pt x="302" y="6211"/>
                    <a:pt x="201" y="6612"/>
                  </a:cubicBezTo>
                  <a:cubicBezTo>
                    <a:pt x="101" y="6837"/>
                    <a:pt x="1" y="7038"/>
                    <a:pt x="101" y="7238"/>
                  </a:cubicBezTo>
                  <a:cubicBezTo>
                    <a:pt x="201" y="7464"/>
                    <a:pt x="402" y="7765"/>
                    <a:pt x="628" y="7990"/>
                  </a:cubicBezTo>
                  <a:cubicBezTo>
                    <a:pt x="1029" y="8492"/>
                    <a:pt x="1455" y="9018"/>
                    <a:pt x="1881" y="9444"/>
                  </a:cubicBezTo>
                  <a:cubicBezTo>
                    <a:pt x="3435" y="10998"/>
                    <a:pt x="5314" y="12251"/>
                    <a:pt x="7294" y="13103"/>
                  </a:cubicBezTo>
                  <a:cubicBezTo>
                    <a:pt x="8247" y="13504"/>
                    <a:pt x="9299" y="13930"/>
                    <a:pt x="10327" y="14030"/>
                  </a:cubicBezTo>
                  <a:cubicBezTo>
                    <a:pt x="10356" y="14039"/>
                    <a:pt x="10383" y="14044"/>
                    <a:pt x="10407" y="14044"/>
                  </a:cubicBezTo>
                  <a:cubicBezTo>
                    <a:pt x="10491" y="14044"/>
                    <a:pt x="10542" y="13993"/>
                    <a:pt x="10562" y="13922"/>
                  </a:cubicBezTo>
                  <a:lnTo>
                    <a:pt x="10562" y="13922"/>
                  </a:lnTo>
                  <a:cubicBezTo>
                    <a:pt x="12112" y="12671"/>
                    <a:pt x="13562" y="11220"/>
                    <a:pt x="14713" y="9644"/>
                  </a:cubicBezTo>
                  <a:cubicBezTo>
                    <a:pt x="15039" y="9243"/>
                    <a:pt x="15339" y="8817"/>
                    <a:pt x="15565" y="8391"/>
                  </a:cubicBezTo>
                  <a:cubicBezTo>
                    <a:pt x="15765" y="8191"/>
                    <a:pt x="15966" y="7865"/>
                    <a:pt x="15866" y="7664"/>
                  </a:cubicBezTo>
                  <a:cubicBezTo>
                    <a:pt x="15866" y="7464"/>
                    <a:pt x="15665" y="7238"/>
                    <a:pt x="15565" y="7038"/>
                  </a:cubicBezTo>
                  <a:cubicBezTo>
                    <a:pt x="13986" y="4431"/>
                    <a:pt x="11680" y="2351"/>
                    <a:pt x="8873" y="1198"/>
                  </a:cubicBezTo>
                  <a:cubicBezTo>
                    <a:pt x="7420" y="572"/>
                    <a:pt x="5841" y="246"/>
                    <a:pt x="4287" y="45"/>
                  </a:cubicBezTo>
                  <a:cubicBezTo>
                    <a:pt x="4136" y="45"/>
                    <a:pt x="3953" y="1"/>
                    <a:pt x="378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102;p42">
              <a:extLst>
                <a:ext uri="{FF2B5EF4-FFF2-40B4-BE49-F238E27FC236}">
                  <a16:creationId xmlns:a16="http://schemas.microsoft.com/office/drawing/2014/main" id="{3952732F-E78C-4B92-9F03-FCC201F7F2DC}"/>
                </a:ext>
              </a:extLst>
            </p:cNvPr>
            <p:cNvSpPr/>
            <p:nvPr/>
          </p:nvSpPr>
          <p:spPr>
            <a:xfrm>
              <a:off x="10111675" y="1019375"/>
              <a:ext cx="94000" cy="198650"/>
            </a:xfrm>
            <a:custGeom>
              <a:avLst/>
              <a:gdLst/>
              <a:ahLst/>
              <a:cxnLst/>
              <a:rect l="l" t="t" r="r" b="b"/>
              <a:pathLst>
                <a:path w="3760" h="7946" extrusionOk="0">
                  <a:moveTo>
                    <a:pt x="3760" y="1"/>
                  </a:moveTo>
                  <a:lnTo>
                    <a:pt x="3760" y="1"/>
                  </a:lnTo>
                  <a:cubicBezTo>
                    <a:pt x="2507" y="2607"/>
                    <a:pt x="1128" y="5214"/>
                    <a:pt x="0" y="7946"/>
                  </a:cubicBezTo>
                  <a:lnTo>
                    <a:pt x="3760" y="1"/>
                  </a:ln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103;p42">
              <a:extLst>
                <a:ext uri="{FF2B5EF4-FFF2-40B4-BE49-F238E27FC236}">
                  <a16:creationId xmlns:a16="http://schemas.microsoft.com/office/drawing/2014/main" id="{92434875-9308-46E2-AB09-944DF04532B9}"/>
                </a:ext>
              </a:extLst>
            </p:cNvPr>
            <p:cNvSpPr/>
            <p:nvPr/>
          </p:nvSpPr>
          <p:spPr>
            <a:xfrm>
              <a:off x="10101750" y="1013500"/>
              <a:ext cx="113225" cy="210150"/>
            </a:xfrm>
            <a:custGeom>
              <a:avLst/>
              <a:gdLst/>
              <a:ahLst/>
              <a:cxnLst/>
              <a:rect l="l" t="t" r="r" b="b"/>
              <a:pathLst>
                <a:path w="4529" h="8406" extrusionOk="0">
                  <a:moveTo>
                    <a:pt x="4160" y="0"/>
                  </a:moveTo>
                  <a:cubicBezTo>
                    <a:pt x="4080" y="0"/>
                    <a:pt x="3998" y="40"/>
                    <a:pt x="3931" y="136"/>
                  </a:cubicBezTo>
                  <a:cubicBezTo>
                    <a:pt x="2678" y="2742"/>
                    <a:pt x="1325" y="5349"/>
                    <a:pt x="72" y="7955"/>
                  </a:cubicBezTo>
                  <a:cubicBezTo>
                    <a:pt x="0" y="8186"/>
                    <a:pt x="194" y="8405"/>
                    <a:pt x="385" y="8405"/>
                  </a:cubicBezTo>
                  <a:cubicBezTo>
                    <a:pt x="462" y="8405"/>
                    <a:pt x="540" y="8368"/>
                    <a:pt x="598" y="8281"/>
                  </a:cubicBezTo>
                  <a:cubicBezTo>
                    <a:pt x="1851" y="5675"/>
                    <a:pt x="3104" y="3043"/>
                    <a:pt x="4458" y="436"/>
                  </a:cubicBezTo>
                  <a:cubicBezTo>
                    <a:pt x="4528" y="225"/>
                    <a:pt x="4350" y="0"/>
                    <a:pt x="416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104;p42">
              <a:extLst>
                <a:ext uri="{FF2B5EF4-FFF2-40B4-BE49-F238E27FC236}">
                  <a16:creationId xmlns:a16="http://schemas.microsoft.com/office/drawing/2014/main" id="{E6894D85-E98A-4954-ADE8-042C9FD04EFA}"/>
                </a:ext>
              </a:extLst>
            </p:cNvPr>
            <p:cNvSpPr/>
            <p:nvPr/>
          </p:nvSpPr>
          <p:spPr>
            <a:xfrm>
              <a:off x="10139875" y="1035050"/>
              <a:ext cx="120325" cy="219325"/>
            </a:xfrm>
            <a:custGeom>
              <a:avLst/>
              <a:gdLst/>
              <a:ahLst/>
              <a:cxnLst/>
              <a:rect l="l" t="t" r="r" b="b"/>
              <a:pathLst>
                <a:path w="4813" h="8773" extrusionOk="0">
                  <a:moveTo>
                    <a:pt x="4812" y="1"/>
                  </a:moveTo>
                  <a:lnTo>
                    <a:pt x="1692" y="5688"/>
                  </a:lnTo>
                  <a:lnTo>
                    <a:pt x="1692" y="5688"/>
                  </a:lnTo>
                  <a:cubicBezTo>
                    <a:pt x="2744" y="3794"/>
                    <a:pt x="3805" y="1902"/>
                    <a:pt x="4812" y="1"/>
                  </a:cubicBezTo>
                  <a:close/>
                  <a:moveTo>
                    <a:pt x="1692" y="5688"/>
                  </a:moveTo>
                  <a:cubicBezTo>
                    <a:pt x="1122" y="6714"/>
                    <a:pt x="555" y="7742"/>
                    <a:pt x="0" y="8773"/>
                  </a:cubicBezTo>
                  <a:lnTo>
                    <a:pt x="1692" y="5688"/>
                  </a:ln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105;p42">
              <a:extLst>
                <a:ext uri="{FF2B5EF4-FFF2-40B4-BE49-F238E27FC236}">
                  <a16:creationId xmlns:a16="http://schemas.microsoft.com/office/drawing/2014/main" id="{26534AF0-E1C0-43ED-93F0-3F4F597A9FDF}"/>
                </a:ext>
              </a:extLst>
            </p:cNvPr>
            <p:cNvSpPr/>
            <p:nvPr/>
          </p:nvSpPr>
          <p:spPr>
            <a:xfrm>
              <a:off x="10131375" y="1029075"/>
              <a:ext cx="137750" cy="231275"/>
            </a:xfrm>
            <a:custGeom>
              <a:avLst/>
              <a:gdLst/>
              <a:ahLst/>
              <a:cxnLst/>
              <a:rect l="l" t="t" r="r" b="b"/>
              <a:pathLst>
                <a:path w="5510" h="9251" extrusionOk="0">
                  <a:moveTo>
                    <a:pt x="5130" y="1"/>
                  </a:moveTo>
                  <a:cubicBezTo>
                    <a:pt x="5053" y="1"/>
                    <a:pt x="4982" y="40"/>
                    <a:pt x="4952" y="139"/>
                  </a:cubicBezTo>
                  <a:cubicBezTo>
                    <a:pt x="3273" y="3047"/>
                    <a:pt x="1719" y="5979"/>
                    <a:pt x="140" y="8911"/>
                  </a:cubicBezTo>
                  <a:cubicBezTo>
                    <a:pt x="1" y="9050"/>
                    <a:pt x="212" y="9250"/>
                    <a:pt x="387" y="9250"/>
                  </a:cubicBezTo>
                  <a:cubicBezTo>
                    <a:pt x="465" y="9250"/>
                    <a:pt x="535" y="9211"/>
                    <a:pt x="566" y="9112"/>
                  </a:cubicBezTo>
                  <a:cubicBezTo>
                    <a:pt x="2120" y="6179"/>
                    <a:pt x="3799" y="3272"/>
                    <a:pt x="5353" y="340"/>
                  </a:cubicBezTo>
                  <a:cubicBezTo>
                    <a:pt x="5509" y="201"/>
                    <a:pt x="5304" y="1"/>
                    <a:pt x="513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106;p42">
              <a:extLst>
                <a:ext uri="{FF2B5EF4-FFF2-40B4-BE49-F238E27FC236}">
                  <a16:creationId xmlns:a16="http://schemas.microsoft.com/office/drawing/2014/main" id="{DE58FC4B-75A7-4696-A192-241EB3974280}"/>
                </a:ext>
              </a:extLst>
            </p:cNvPr>
            <p:cNvSpPr/>
            <p:nvPr/>
          </p:nvSpPr>
          <p:spPr>
            <a:xfrm>
              <a:off x="10176825" y="1053225"/>
              <a:ext cx="132875" cy="224325"/>
            </a:xfrm>
            <a:custGeom>
              <a:avLst/>
              <a:gdLst/>
              <a:ahLst/>
              <a:cxnLst/>
              <a:rect l="l" t="t" r="r" b="b"/>
              <a:pathLst>
                <a:path w="5315" h="8973" extrusionOk="0">
                  <a:moveTo>
                    <a:pt x="5314" y="0"/>
                  </a:moveTo>
                  <a:lnTo>
                    <a:pt x="5314" y="0"/>
                  </a:lnTo>
                  <a:cubicBezTo>
                    <a:pt x="3334" y="2933"/>
                    <a:pt x="1555" y="5965"/>
                    <a:pt x="1" y="8973"/>
                  </a:cubicBezTo>
                  <a:lnTo>
                    <a:pt x="5314" y="0"/>
                  </a:ln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107;p42">
              <a:extLst>
                <a:ext uri="{FF2B5EF4-FFF2-40B4-BE49-F238E27FC236}">
                  <a16:creationId xmlns:a16="http://schemas.microsoft.com/office/drawing/2014/main" id="{C54BBF28-8066-4ECD-9BAE-96CC9D6DAD18}"/>
                </a:ext>
              </a:extLst>
            </p:cNvPr>
            <p:cNvSpPr/>
            <p:nvPr/>
          </p:nvSpPr>
          <p:spPr>
            <a:xfrm>
              <a:off x="10166900" y="1045925"/>
              <a:ext cx="152025" cy="240375"/>
            </a:xfrm>
            <a:custGeom>
              <a:avLst/>
              <a:gdLst/>
              <a:ahLst/>
              <a:cxnLst/>
              <a:rect l="l" t="t" r="r" b="b"/>
              <a:pathLst>
                <a:path w="6081" h="9615" extrusionOk="0">
                  <a:moveTo>
                    <a:pt x="5672" y="0"/>
                  </a:moveTo>
                  <a:cubicBezTo>
                    <a:pt x="5602" y="0"/>
                    <a:pt x="5539" y="28"/>
                    <a:pt x="5511" y="92"/>
                  </a:cubicBezTo>
                  <a:cubicBezTo>
                    <a:pt x="3531" y="3124"/>
                    <a:pt x="1751" y="6032"/>
                    <a:pt x="72" y="9165"/>
                  </a:cubicBezTo>
                  <a:cubicBezTo>
                    <a:pt x="1" y="9396"/>
                    <a:pt x="195" y="9614"/>
                    <a:pt x="385" y="9614"/>
                  </a:cubicBezTo>
                  <a:cubicBezTo>
                    <a:pt x="463" y="9614"/>
                    <a:pt x="540" y="9578"/>
                    <a:pt x="598" y="9490"/>
                  </a:cubicBezTo>
                  <a:cubicBezTo>
                    <a:pt x="2177" y="6358"/>
                    <a:pt x="3932" y="3325"/>
                    <a:pt x="5937" y="393"/>
                  </a:cubicBezTo>
                  <a:cubicBezTo>
                    <a:pt x="6080" y="177"/>
                    <a:pt x="5851" y="0"/>
                    <a:pt x="567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108;p42">
              <a:extLst>
                <a:ext uri="{FF2B5EF4-FFF2-40B4-BE49-F238E27FC236}">
                  <a16:creationId xmlns:a16="http://schemas.microsoft.com/office/drawing/2014/main" id="{806F6C6A-949A-4199-A65B-573538C57B62}"/>
                </a:ext>
              </a:extLst>
            </p:cNvPr>
            <p:cNvSpPr/>
            <p:nvPr/>
          </p:nvSpPr>
          <p:spPr>
            <a:xfrm>
              <a:off x="10208175" y="1082050"/>
              <a:ext cx="138475" cy="216800"/>
            </a:xfrm>
            <a:custGeom>
              <a:avLst/>
              <a:gdLst/>
              <a:ahLst/>
              <a:cxnLst/>
              <a:rect l="l" t="t" r="r" b="b"/>
              <a:pathLst>
                <a:path w="5539" h="8672" extrusionOk="0">
                  <a:moveTo>
                    <a:pt x="5539" y="0"/>
                  </a:moveTo>
                  <a:lnTo>
                    <a:pt x="0" y="8672"/>
                  </a:lnTo>
                  <a:cubicBezTo>
                    <a:pt x="1980" y="5840"/>
                    <a:pt x="3760" y="2933"/>
                    <a:pt x="5539" y="0"/>
                  </a:cubicBez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109;p42">
              <a:extLst>
                <a:ext uri="{FF2B5EF4-FFF2-40B4-BE49-F238E27FC236}">
                  <a16:creationId xmlns:a16="http://schemas.microsoft.com/office/drawing/2014/main" id="{54E13D0C-6552-427D-BD33-E093A32BAD68}"/>
                </a:ext>
              </a:extLst>
            </p:cNvPr>
            <p:cNvSpPr/>
            <p:nvPr/>
          </p:nvSpPr>
          <p:spPr>
            <a:xfrm>
              <a:off x="10199025" y="1074750"/>
              <a:ext cx="154450" cy="229800"/>
            </a:xfrm>
            <a:custGeom>
              <a:avLst/>
              <a:gdLst/>
              <a:ahLst/>
              <a:cxnLst/>
              <a:rect l="l" t="t" r="r" b="b"/>
              <a:pathLst>
                <a:path w="6178" h="9192" extrusionOk="0">
                  <a:moveTo>
                    <a:pt x="5787" y="0"/>
                  </a:moveTo>
                  <a:cubicBezTo>
                    <a:pt x="5711" y="0"/>
                    <a:pt x="5636" y="28"/>
                    <a:pt x="5579" y="92"/>
                  </a:cubicBezTo>
                  <a:cubicBezTo>
                    <a:pt x="3900" y="3099"/>
                    <a:pt x="2020" y="5931"/>
                    <a:pt x="141" y="8864"/>
                  </a:cubicBezTo>
                  <a:cubicBezTo>
                    <a:pt x="1" y="9003"/>
                    <a:pt x="214" y="9191"/>
                    <a:pt x="390" y="9191"/>
                  </a:cubicBezTo>
                  <a:cubicBezTo>
                    <a:pt x="466" y="9191"/>
                    <a:pt x="536" y="9156"/>
                    <a:pt x="567" y="9064"/>
                  </a:cubicBezTo>
                  <a:cubicBezTo>
                    <a:pt x="2547" y="6232"/>
                    <a:pt x="4326" y="3325"/>
                    <a:pt x="6105" y="392"/>
                  </a:cubicBezTo>
                  <a:cubicBezTo>
                    <a:pt x="6177" y="177"/>
                    <a:pt x="5979" y="0"/>
                    <a:pt x="578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110;p42">
              <a:extLst>
                <a:ext uri="{FF2B5EF4-FFF2-40B4-BE49-F238E27FC236}">
                  <a16:creationId xmlns:a16="http://schemas.microsoft.com/office/drawing/2014/main" id="{4818BD4B-2C1C-4063-BE34-FBE9045628CD}"/>
                </a:ext>
              </a:extLst>
            </p:cNvPr>
            <p:cNvSpPr/>
            <p:nvPr/>
          </p:nvSpPr>
          <p:spPr>
            <a:xfrm>
              <a:off x="10249525" y="1105225"/>
              <a:ext cx="130975" cy="211800"/>
            </a:xfrm>
            <a:custGeom>
              <a:avLst/>
              <a:gdLst/>
              <a:ahLst/>
              <a:cxnLst/>
              <a:rect l="l" t="t" r="r" b="b"/>
              <a:pathLst>
                <a:path w="5239" h="8472" extrusionOk="0">
                  <a:moveTo>
                    <a:pt x="5238" y="1"/>
                  </a:moveTo>
                  <a:lnTo>
                    <a:pt x="1466" y="6101"/>
                  </a:lnTo>
                  <a:lnTo>
                    <a:pt x="1466" y="6101"/>
                  </a:lnTo>
                  <a:cubicBezTo>
                    <a:pt x="2796" y="4100"/>
                    <a:pt x="4064" y="2088"/>
                    <a:pt x="5238" y="1"/>
                  </a:cubicBezTo>
                  <a:close/>
                  <a:moveTo>
                    <a:pt x="1466" y="6101"/>
                  </a:moveTo>
                  <a:cubicBezTo>
                    <a:pt x="1263" y="6407"/>
                    <a:pt x="1058" y="6713"/>
                    <a:pt x="852" y="7018"/>
                  </a:cubicBezTo>
                  <a:cubicBezTo>
                    <a:pt x="527" y="7519"/>
                    <a:pt x="226" y="7945"/>
                    <a:pt x="0" y="8472"/>
                  </a:cubicBezTo>
                  <a:lnTo>
                    <a:pt x="1466" y="6101"/>
                  </a:ln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111;p42">
              <a:extLst>
                <a:ext uri="{FF2B5EF4-FFF2-40B4-BE49-F238E27FC236}">
                  <a16:creationId xmlns:a16="http://schemas.microsoft.com/office/drawing/2014/main" id="{4D18137D-579E-4359-8B70-966B233CBCA0}"/>
                </a:ext>
              </a:extLst>
            </p:cNvPr>
            <p:cNvSpPr/>
            <p:nvPr/>
          </p:nvSpPr>
          <p:spPr>
            <a:xfrm>
              <a:off x="10241025" y="1099025"/>
              <a:ext cx="147775" cy="223975"/>
            </a:xfrm>
            <a:custGeom>
              <a:avLst/>
              <a:gdLst/>
              <a:ahLst/>
              <a:cxnLst/>
              <a:rect l="l" t="t" r="r" b="b"/>
              <a:pathLst>
                <a:path w="5911" h="8959" extrusionOk="0">
                  <a:moveTo>
                    <a:pt x="5617" y="1"/>
                  </a:moveTo>
                  <a:cubicBezTo>
                    <a:pt x="5529" y="1"/>
                    <a:pt x="5430" y="45"/>
                    <a:pt x="5353" y="148"/>
                  </a:cubicBezTo>
                  <a:cubicBezTo>
                    <a:pt x="4526" y="1627"/>
                    <a:pt x="3699" y="2980"/>
                    <a:pt x="2746" y="4434"/>
                  </a:cubicBezTo>
                  <a:cubicBezTo>
                    <a:pt x="2345" y="5161"/>
                    <a:pt x="1919" y="5787"/>
                    <a:pt x="1393" y="6514"/>
                  </a:cubicBezTo>
                  <a:cubicBezTo>
                    <a:pt x="967" y="7141"/>
                    <a:pt x="466" y="7893"/>
                    <a:pt x="140" y="8620"/>
                  </a:cubicBezTo>
                  <a:cubicBezTo>
                    <a:pt x="1" y="8759"/>
                    <a:pt x="151" y="8958"/>
                    <a:pt x="332" y="8958"/>
                  </a:cubicBezTo>
                  <a:cubicBezTo>
                    <a:pt x="411" y="8958"/>
                    <a:pt x="497" y="8920"/>
                    <a:pt x="566" y="8820"/>
                  </a:cubicBezTo>
                  <a:cubicBezTo>
                    <a:pt x="967" y="8093"/>
                    <a:pt x="1393" y="7467"/>
                    <a:pt x="1919" y="6740"/>
                  </a:cubicBezTo>
                  <a:cubicBezTo>
                    <a:pt x="2345" y="6113"/>
                    <a:pt x="2746" y="5386"/>
                    <a:pt x="3273" y="4760"/>
                  </a:cubicBezTo>
                  <a:cubicBezTo>
                    <a:pt x="4100" y="3281"/>
                    <a:pt x="4952" y="1828"/>
                    <a:pt x="5779" y="374"/>
                  </a:cubicBezTo>
                  <a:cubicBezTo>
                    <a:pt x="5910" y="160"/>
                    <a:pt x="5783" y="1"/>
                    <a:pt x="561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112;p42">
              <a:extLst>
                <a:ext uri="{FF2B5EF4-FFF2-40B4-BE49-F238E27FC236}">
                  <a16:creationId xmlns:a16="http://schemas.microsoft.com/office/drawing/2014/main" id="{033560CA-29AA-4E11-9F79-1BF60B612F9E}"/>
                </a:ext>
              </a:extLst>
            </p:cNvPr>
            <p:cNvSpPr/>
            <p:nvPr/>
          </p:nvSpPr>
          <p:spPr>
            <a:xfrm>
              <a:off x="10289000" y="1142200"/>
              <a:ext cx="125325" cy="190500"/>
            </a:xfrm>
            <a:custGeom>
              <a:avLst/>
              <a:gdLst/>
              <a:ahLst/>
              <a:cxnLst/>
              <a:rect l="l" t="t" r="r" b="b"/>
              <a:pathLst>
                <a:path w="5013" h="7620" extrusionOk="0">
                  <a:moveTo>
                    <a:pt x="5013" y="0"/>
                  </a:moveTo>
                  <a:lnTo>
                    <a:pt x="0" y="7619"/>
                  </a:lnTo>
                  <a:cubicBezTo>
                    <a:pt x="1780" y="5113"/>
                    <a:pt x="3434" y="2607"/>
                    <a:pt x="5013" y="0"/>
                  </a:cubicBez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113;p42">
              <a:extLst>
                <a:ext uri="{FF2B5EF4-FFF2-40B4-BE49-F238E27FC236}">
                  <a16:creationId xmlns:a16="http://schemas.microsoft.com/office/drawing/2014/main" id="{72342776-C8C5-47B9-AAE2-B4B3D2DCB27A}"/>
                </a:ext>
              </a:extLst>
            </p:cNvPr>
            <p:cNvSpPr/>
            <p:nvPr/>
          </p:nvSpPr>
          <p:spPr>
            <a:xfrm>
              <a:off x="10279925" y="1135550"/>
              <a:ext cx="143025" cy="201675"/>
            </a:xfrm>
            <a:custGeom>
              <a:avLst/>
              <a:gdLst/>
              <a:ahLst/>
              <a:cxnLst/>
              <a:rect l="l" t="t" r="r" b="b"/>
              <a:pathLst>
                <a:path w="5721" h="8067" extrusionOk="0">
                  <a:moveTo>
                    <a:pt x="5437" y="0"/>
                  </a:moveTo>
                  <a:cubicBezTo>
                    <a:pt x="5348" y="0"/>
                    <a:pt x="5247" y="49"/>
                    <a:pt x="5175" y="166"/>
                  </a:cubicBezTo>
                  <a:cubicBezTo>
                    <a:pt x="3596" y="2773"/>
                    <a:pt x="1917" y="5279"/>
                    <a:pt x="163" y="7685"/>
                  </a:cubicBezTo>
                  <a:cubicBezTo>
                    <a:pt x="0" y="7902"/>
                    <a:pt x="176" y="8066"/>
                    <a:pt x="362" y="8066"/>
                  </a:cubicBezTo>
                  <a:cubicBezTo>
                    <a:pt x="434" y="8066"/>
                    <a:pt x="508" y="8042"/>
                    <a:pt x="564" y="7986"/>
                  </a:cubicBezTo>
                  <a:cubicBezTo>
                    <a:pt x="2343" y="5580"/>
                    <a:pt x="4022" y="2973"/>
                    <a:pt x="5576" y="367"/>
                  </a:cubicBezTo>
                  <a:cubicBezTo>
                    <a:pt x="5721" y="157"/>
                    <a:pt x="5597" y="0"/>
                    <a:pt x="543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114;p42">
              <a:extLst>
                <a:ext uri="{FF2B5EF4-FFF2-40B4-BE49-F238E27FC236}">
                  <a16:creationId xmlns:a16="http://schemas.microsoft.com/office/drawing/2014/main" id="{F14B38A3-83D8-4395-9AAE-CF1404EB9094}"/>
                </a:ext>
              </a:extLst>
            </p:cNvPr>
            <p:cNvSpPr/>
            <p:nvPr/>
          </p:nvSpPr>
          <p:spPr>
            <a:xfrm>
              <a:off x="10377975" y="1199200"/>
              <a:ext cx="49525" cy="68325"/>
            </a:xfrm>
            <a:custGeom>
              <a:avLst/>
              <a:gdLst/>
              <a:ahLst/>
              <a:cxnLst/>
              <a:rect l="l" t="t" r="r" b="b"/>
              <a:pathLst>
                <a:path w="1981" h="2733" extrusionOk="0">
                  <a:moveTo>
                    <a:pt x="1980" y="1"/>
                  </a:moveTo>
                  <a:lnTo>
                    <a:pt x="0" y="2733"/>
                  </a:lnTo>
                  <a:cubicBezTo>
                    <a:pt x="627" y="1881"/>
                    <a:pt x="1353" y="953"/>
                    <a:pt x="1980" y="1"/>
                  </a:cubicBez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115;p42">
              <a:extLst>
                <a:ext uri="{FF2B5EF4-FFF2-40B4-BE49-F238E27FC236}">
                  <a16:creationId xmlns:a16="http://schemas.microsoft.com/office/drawing/2014/main" id="{47243D6C-BA19-431D-8117-7E79F8162081}"/>
                </a:ext>
              </a:extLst>
            </p:cNvPr>
            <p:cNvSpPr/>
            <p:nvPr/>
          </p:nvSpPr>
          <p:spPr>
            <a:xfrm>
              <a:off x="10369825" y="1193550"/>
              <a:ext cx="66175" cy="80875"/>
            </a:xfrm>
            <a:custGeom>
              <a:avLst/>
              <a:gdLst/>
              <a:ahLst/>
              <a:cxnLst/>
              <a:rect l="l" t="t" r="r" b="b"/>
              <a:pathLst>
                <a:path w="2647" h="3235" extrusionOk="0">
                  <a:moveTo>
                    <a:pt x="2311" y="0"/>
                  </a:moveTo>
                  <a:cubicBezTo>
                    <a:pt x="2232" y="0"/>
                    <a:pt x="2148" y="36"/>
                    <a:pt x="2080" y="127"/>
                  </a:cubicBezTo>
                  <a:cubicBezTo>
                    <a:pt x="1454" y="1079"/>
                    <a:pt x="827" y="1906"/>
                    <a:pt x="101" y="2859"/>
                  </a:cubicBezTo>
                  <a:cubicBezTo>
                    <a:pt x="0" y="2959"/>
                    <a:pt x="0" y="3059"/>
                    <a:pt x="101" y="3159"/>
                  </a:cubicBezTo>
                  <a:cubicBezTo>
                    <a:pt x="151" y="3209"/>
                    <a:pt x="232" y="3235"/>
                    <a:pt x="301" y="3235"/>
                  </a:cubicBezTo>
                  <a:cubicBezTo>
                    <a:pt x="370" y="3235"/>
                    <a:pt x="426" y="3209"/>
                    <a:pt x="426" y="3159"/>
                  </a:cubicBezTo>
                  <a:cubicBezTo>
                    <a:pt x="1153" y="2332"/>
                    <a:pt x="1880" y="1280"/>
                    <a:pt x="2507" y="352"/>
                  </a:cubicBezTo>
                  <a:cubicBezTo>
                    <a:pt x="2647" y="195"/>
                    <a:pt x="2493" y="0"/>
                    <a:pt x="231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116;p42">
              <a:extLst>
                <a:ext uri="{FF2B5EF4-FFF2-40B4-BE49-F238E27FC236}">
                  <a16:creationId xmlns:a16="http://schemas.microsoft.com/office/drawing/2014/main" id="{D85295DE-C54A-4D7F-B6EB-8733156EDC05}"/>
                </a:ext>
              </a:extLst>
            </p:cNvPr>
            <p:cNvSpPr/>
            <p:nvPr/>
          </p:nvSpPr>
          <p:spPr>
            <a:xfrm>
              <a:off x="10202525" y="1050725"/>
              <a:ext cx="13175" cy="28825"/>
            </a:xfrm>
            <a:custGeom>
              <a:avLst/>
              <a:gdLst/>
              <a:ahLst/>
              <a:cxnLst/>
              <a:rect l="l" t="t" r="r" b="b"/>
              <a:pathLst>
                <a:path w="527" h="1153" extrusionOk="0">
                  <a:moveTo>
                    <a:pt x="527" y="0"/>
                  </a:moveTo>
                  <a:lnTo>
                    <a:pt x="527" y="0"/>
                  </a:lnTo>
                  <a:cubicBezTo>
                    <a:pt x="494" y="69"/>
                    <a:pt x="465" y="135"/>
                    <a:pt x="436" y="198"/>
                  </a:cubicBezTo>
                  <a:lnTo>
                    <a:pt x="436" y="198"/>
                  </a:lnTo>
                  <a:lnTo>
                    <a:pt x="527" y="0"/>
                  </a:lnTo>
                  <a:close/>
                  <a:moveTo>
                    <a:pt x="436" y="198"/>
                  </a:moveTo>
                  <a:lnTo>
                    <a:pt x="1" y="1153"/>
                  </a:lnTo>
                  <a:cubicBezTo>
                    <a:pt x="190" y="796"/>
                    <a:pt x="291" y="527"/>
                    <a:pt x="436" y="198"/>
                  </a:cubicBez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117;p42">
              <a:extLst>
                <a:ext uri="{FF2B5EF4-FFF2-40B4-BE49-F238E27FC236}">
                  <a16:creationId xmlns:a16="http://schemas.microsoft.com/office/drawing/2014/main" id="{E59190C8-E7A5-430D-BB8E-951BEF8BA308}"/>
                </a:ext>
              </a:extLst>
            </p:cNvPr>
            <p:cNvSpPr/>
            <p:nvPr/>
          </p:nvSpPr>
          <p:spPr>
            <a:xfrm>
              <a:off x="10195000" y="1045700"/>
              <a:ext cx="28850" cy="38875"/>
            </a:xfrm>
            <a:custGeom>
              <a:avLst/>
              <a:gdLst/>
              <a:ahLst/>
              <a:cxnLst/>
              <a:rect l="l" t="t" r="r" b="b"/>
              <a:pathLst>
                <a:path w="1154" h="1555" extrusionOk="0">
                  <a:moveTo>
                    <a:pt x="928" y="1"/>
                  </a:moveTo>
                  <a:cubicBezTo>
                    <a:pt x="828" y="1"/>
                    <a:pt x="728" y="1"/>
                    <a:pt x="627" y="101"/>
                  </a:cubicBezTo>
                  <a:cubicBezTo>
                    <a:pt x="427" y="502"/>
                    <a:pt x="201" y="828"/>
                    <a:pt x="101" y="1128"/>
                  </a:cubicBezTo>
                  <a:cubicBezTo>
                    <a:pt x="1" y="1254"/>
                    <a:pt x="1" y="1454"/>
                    <a:pt x="101" y="1554"/>
                  </a:cubicBezTo>
                  <a:cubicBezTo>
                    <a:pt x="302" y="1554"/>
                    <a:pt x="427" y="1554"/>
                    <a:pt x="527" y="1454"/>
                  </a:cubicBezTo>
                  <a:cubicBezTo>
                    <a:pt x="728" y="1028"/>
                    <a:pt x="928" y="727"/>
                    <a:pt x="1053" y="402"/>
                  </a:cubicBezTo>
                  <a:cubicBezTo>
                    <a:pt x="1154" y="301"/>
                    <a:pt x="1154" y="101"/>
                    <a:pt x="92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118;p42">
              <a:extLst>
                <a:ext uri="{FF2B5EF4-FFF2-40B4-BE49-F238E27FC236}">
                  <a16:creationId xmlns:a16="http://schemas.microsoft.com/office/drawing/2014/main" id="{5189644C-AB81-447D-9BDD-3A87A1F03369}"/>
                </a:ext>
              </a:extLst>
            </p:cNvPr>
            <p:cNvSpPr/>
            <p:nvPr/>
          </p:nvSpPr>
          <p:spPr>
            <a:xfrm>
              <a:off x="10098525" y="1136550"/>
              <a:ext cx="20700" cy="39500"/>
            </a:xfrm>
            <a:custGeom>
              <a:avLst/>
              <a:gdLst/>
              <a:ahLst/>
              <a:cxnLst/>
              <a:rect l="l" t="t" r="r" b="b"/>
              <a:pathLst>
                <a:path w="828" h="1580" extrusionOk="0">
                  <a:moveTo>
                    <a:pt x="827" y="1"/>
                  </a:moveTo>
                  <a:lnTo>
                    <a:pt x="0" y="1580"/>
                  </a:lnTo>
                  <a:cubicBezTo>
                    <a:pt x="301" y="1053"/>
                    <a:pt x="627" y="527"/>
                    <a:pt x="827" y="1"/>
                  </a:cubicBez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119;p42">
              <a:extLst>
                <a:ext uri="{FF2B5EF4-FFF2-40B4-BE49-F238E27FC236}">
                  <a16:creationId xmlns:a16="http://schemas.microsoft.com/office/drawing/2014/main" id="{0544CC5D-8603-4B3F-AD14-87269BC49B05}"/>
                </a:ext>
              </a:extLst>
            </p:cNvPr>
            <p:cNvSpPr/>
            <p:nvPr/>
          </p:nvSpPr>
          <p:spPr>
            <a:xfrm>
              <a:off x="10090375" y="1129675"/>
              <a:ext cx="36975" cy="52425"/>
            </a:xfrm>
            <a:custGeom>
              <a:avLst/>
              <a:gdLst/>
              <a:ahLst/>
              <a:cxnLst/>
              <a:rect l="l" t="t" r="r" b="b"/>
              <a:pathLst>
                <a:path w="1479" h="2097" extrusionOk="0">
                  <a:moveTo>
                    <a:pt x="1116" y="0"/>
                  </a:moveTo>
                  <a:cubicBezTo>
                    <a:pt x="1053" y="0"/>
                    <a:pt x="1003" y="25"/>
                    <a:pt x="953" y="75"/>
                  </a:cubicBezTo>
                  <a:cubicBezTo>
                    <a:pt x="627" y="602"/>
                    <a:pt x="426" y="1228"/>
                    <a:pt x="101" y="1754"/>
                  </a:cubicBezTo>
                  <a:cubicBezTo>
                    <a:pt x="0" y="1855"/>
                    <a:pt x="101" y="1955"/>
                    <a:pt x="226" y="2055"/>
                  </a:cubicBezTo>
                  <a:cubicBezTo>
                    <a:pt x="255" y="2085"/>
                    <a:pt x="285" y="2097"/>
                    <a:pt x="314" y="2097"/>
                  </a:cubicBezTo>
                  <a:cubicBezTo>
                    <a:pt x="385" y="2097"/>
                    <a:pt x="456" y="2026"/>
                    <a:pt x="527" y="1955"/>
                  </a:cubicBezTo>
                  <a:cubicBezTo>
                    <a:pt x="852" y="1429"/>
                    <a:pt x="1153" y="902"/>
                    <a:pt x="1479" y="401"/>
                  </a:cubicBezTo>
                  <a:cubicBezTo>
                    <a:pt x="1479" y="276"/>
                    <a:pt x="1479" y="75"/>
                    <a:pt x="1354" y="75"/>
                  </a:cubicBezTo>
                  <a:cubicBezTo>
                    <a:pt x="1253" y="25"/>
                    <a:pt x="1178" y="0"/>
                    <a:pt x="11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120;p42">
              <a:extLst>
                <a:ext uri="{FF2B5EF4-FFF2-40B4-BE49-F238E27FC236}">
                  <a16:creationId xmlns:a16="http://schemas.microsoft.com/office/drawing/2014/main" id="{9FCE47DD-2E78-4246-BC77-A3D1847D5792}"/>
                </a:ext>
              </a:extLst>
            </p:cNvPr>
            <p:cNvSpPr/>
            <p:nvPr/>
          </p:nvSpPr>
          <p:spPr>
            <a:xfrm>
              <a:off x="10278350" y="1100225"/>
              <a:ext cx="28825" cy="55150"/>
            </a:xfrm>
            <a:custGeom>
              <a:avLst/>
              <a:gdLst/>
              <a:ahLst/>
              <a:cxnLst/>
              <a:rect l="l" t="t" r="r" b="b"/>
              <a:pathLst>
                <a:path w="1153" h="2206" extrusionOk="0">
                  <a:moveTo>
                    <a:pt x="1153" y="0"/>
                  </a:moveTo>
                  <a:lnTo>
                    <a:pt x="1153" y="0"/>
                  </a:lnTo>
                  <a:cubicBezTo>
                    <a:pt x="905" y="424"/>
                    <a:pt x="699" y="847"/>
                    <a:pt x="486" y="1276"/>
                  </a:cubicBezTo>
                  <a:lnTo>
                    <a:pt x="486" y="1276"/>
                  </a:lnTo>
                  <a:lnTo>
                    <a:pt x="1153" y="0"/>
                  </a:lnTo>
                  <a:close/>
                  <a:moveTo>
                    <a:pt x="486" y="1276"/>
                  </a:moveTo>
                  <a:lnTo>
                    <a:pt x="0" y="2206"/>
                  </a:lnTo>
                  <a:cubicBezTo>
                    <a:pt x="178" y="1892"/>
                    <a:pt x="334" y="1582"/>
                    <a:pt x="486" y="1276"/>
                  </a:cubicBez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121;p42">
              <a:extLst>
                <a:ext uri="{FF2B5EF4-FFF2-40B4-BE49-F238E27FC236}">
                  <a16:creationId xmlns:a16="http://schemas.microsoft.com/office/drawing/2014/main" id="{CA1F85EC-15D6-4228-B521-8EFC48CF3051}"/>
                </a:ext>
              </a:extLst>
            </p:cNvPr>
            <p:cNvSpPr/>
            <p:nvPr/>
          </p:nvSpPr>
          <p:spPr>
            <a:xfrm>
              <a:off x="10269825" y="1093700"/>
              <a:ext cx="46050" cy="67350"/>
            </a:xfrm>
            <a:custGeom>
              <a:avLst/>
              <a:gdLst/>
              <a:ahLst/>
              <a:cxnLst/>
              <a:rect l="l" t="t" r="r" b="b"/>
              <a:pathLst>
                <a:path w="1842" h="2694" extrusionOk="0">
                  <a:moveTo>
                    <a:pt x="1503" y="1"/>
                  </a:moveTo>
                  <a:cubicBezTo>
                    <a:pt x="1415" y="1"/>
                    <a:pt x="1328" y="48"/>
                    <a:pt x="1294" y="161"/>
                  </a:cubicBezTo>
                  <a:cubicBezTo>
                    <a:pt x="867" y="888"/>
                    <a:pt x="441" y="1614"/>
                    <a:pt x="141" y="2341"/>
                  </a:cubicBezTo>
                  <a:cubicBezTo>
                    <a:pt x="0" y="2499"/>
                    <a:pt x="154" y="2693"/>
                    <a:pt x="337" y="2693"/>
                  </a:cubicBezTo>
                  <a:cubicBezTo>
                    <a:pt x="415" y="2693"/>
                    <a:pt x="499" y="2657"/>
                    <a:pt x="567" y="2567"/>
                  </a:cubicBezTo>
                  <a:cubicBezTo>
                    <a:pt x="968" y="1840"/>
                    <a:pt x="1294" y="1088"/>
                    <a:pt x="1695" y="361"/>
                  </a:cubicBezTo>
                  <a:cubicBezTo>
                    <a:pt x="1842" y="165"/>
                    <a:pt x="1669" y="1"/>
                    <a:pt x="150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122;p42">
              <a:extLst>
                <a:ext uri="{FF2B5EF4-FFF2-40B4-BE49-F238E27FC236}">
                  <a16:creationId xmlns:a16="http://schemas.microsoft.com/office/drawing/2014/main" id="{B64BC3AC-BB33-44EE-BD1B-6951A0C92125}"/>
                </a:ext>
              </a:extLst>
            </p:cNvPr>
            <p:cNvSpPr/>
            <p:nvPr/>
          </p:nvSpPr>
          <p:spPr>
            <a:xfrm>
              <a:off x="10346625" y="1191700"/>
              <a:ext cx="7550" cy="15675"/>
            </a:xfrm>
            <a:custGeom>
              <a:avLst/>
              <a:gdLst/>
              <a:ahLst/>
              <a:cxnLst/>
              <a:rect l="l" t="t" r="r" b="b"/>
              <a:pathLst>
                <a:path w="302" h="627" extrusionOk="0">
                  <a:moveTo>
                    <a:pt x="302" y="0"/>
                  </a:moveTo>
                  <a:lnTo>
                    <a:pt x="302" y="0"/>
                  </a:lnTo>
                  <a:cubicBezTo>
                    <a:pt x="252" y="100"/>
                    <a:pt x="201" y="207"/>
                    <a:pt x="151" y="314"/>
                  </a:cubicBezTo>
                  <a:lnTo>
                    <a:pt x="302" y="0"/>
                  </a:lnTo>
                  <a:close/>
                  <a:moveTo>
                    <a:pt x="151" y="314"/>
                  </a:moveTo>
                  <a:lnTo>
                    <a:pt x="1" y="627"/>
                  </a:lnTo>
                  <a:cubicBezTo>
                    <a:pt x="51" y="527"/>
                    <a:pt x="101" y="420"/>
                    <a:pt x="151" y="314"/>
                  </a:cubicBez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123;p42">
              <a:extLst>
                <a:ext uri="{FF2B5EF4-FFF2-40B4-BE49-F238E27FC236}">
                  <a16:creationId xmlns:a16="http://schemas.microsoft.com/office/drawing/2014/main" id="{7E5A044A-8E2D-4A21-9F1D-62E4573C0BCB}"/>
                </a:ext>
              </a:extLst>
            </p:cNvPr>
            <p:cNvSpPr/>
            <p:nvPr/>
          </p:nvSpPr>
          <p:spPr>
            <a:xfrm>
              <a:off x="10338500" y="1184575"/>
              <a:ext cx="23825" cy="30325"/>
            </a:xfrm>
            <a:custGeom>
              <a:avLst/>
              <a:gdLst/>
              <a:ahLst/>
              <a:cxnLst/>
              <a:rect l="l" t="t" r="r" b="b"/>
              <a:pathLst>
                <a:path w="953" h="1213" extrusionOk="0">
                  <a:moveTo>
                    <a:pt x="617" y="1"/>
                  </a:moveTo>
                  <a:cubicBezTo>
                    <a:pt x="541" y="1"/>
                    <a:pt x="484" y="56"/>
                    <a:pt x="426" y="185"/>
                  </a:cubicBezTo>
                  <a:cubicBezTo>
                    <a:pt x="326" y="385"/>
                    <a:pt x="201" y="586"/>
                    <a:pt x="0" y="812"/>
                  </a:cubicBezTo>
                  <a:cubicBezTo>
                    <a:pt x="0" y="912"/>
                    <a:pt x="0" y="1112"/>
                    <a:pt x="100" y="1213"/>
                  </a:cubicBezTo>
                  <a:cubicBezTo>
                    <a:pt x="201" y="1213"/>
                    <a:pt x="426" y="1213"/>
                    <a:pt x="526" y="1112"/>
                  </a:cubicBezTo>
                  <a:cubicBezTo>
                    <a:pt x="627" y="812"/>
                    <a:pt x="727" y="586"/>
                    <a:pt x="827" y="385"/>
                  </a:cubicBezTo>
                  <a:cubicBezTo>
                    <a:pt x="953" y="285"/>
                    <a:pt x="953" y="85"/>
                    <a:pt x="827" y="85"/>
                  </a:cubicBezTo>
                  <a:cubicBezTo>
                    <a:pt x="742" y="31"/>
                    <a:pt x="674" y="1"/>
                    <a:pt x="61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38DFCB62-D7E6-4EAA-BED6-F8211507896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886170" y="538865"/>
            <a:ext cx="3673957" cy="18542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7862C572-8A5A-4FAD-ADCD-79BE162DBAA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895609" y="2756181"/>
            <a:ext cx="3673957" cy="18542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9185139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1090;p42">
            <a:extLst>
              <a:ext uri="{FF2B5EF4-FFF2-40B4-BE49-F238E27FC236}">
                <a16:creationId xmlns:a16="http://schemas.microsoft.com/office/drawing/2014/main" id="{6E17EC08-DB5A-4913-AAD1-D1C3DECCA36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31166" y="405143"/>
            <a:ext cx="2386855" cy="109376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USER</a:t>
            </a:r>
            <a:br>
              <a:rPr lang="en" sz="2000" dirty="0"/>
            </a:br>
            <a:r>
              <a:rPr lang="en" sz="2000" dirty="0"/>
              <a:t>INTERFACES</a:t>
            </a:r>
            <a:endParaRPr sz="2000" dirty="0"/>
          </a:p>
        </p:txBody>
      </p:sp>
      <p:grpSp>
        <p:nvGrpSpPr>
          <p:cNvPr id="21" name="Google Shape;1091;p42">
            <a:extLst>
              <a:ext uri="{FF2B5EF4-FFF2-40B4-BE49-F238E27FC236}">
                <a16:creationId xmlns:a16="http://schemas.microsoft.com/office/drawing/2014/main" id="{7B76FCF5-06B5-49B5-BB1A-C0EA7302AF7A}"/>
              </a:ext>
            </a:extLst>
          </p:cNvPr>
          <p:cNvGrpSpPr/>
          <p:nvPr/>
        </p:nvGrpSpPr>
        <p:grpSpPr>
          <a:xfrm rot="-552712" flipH="1">
            <a:off x="327094" y="389448"/>
            <a:ext cx="601019" cy="481621"/>
            <a:chOff x="10049025" y="922900"/>
            <a:chExt cx="537625" cy="430800"/>
          </a:xfrm>
        </p:grpSpPr>
        <p:sp>
          <p:nvSpPr>
            <p:cNvPr id="22" name="Google Shape;1092;p42">
              <a:extLst>
                <a:ext uri="{FF2B5EF4-FFF2-40B4-BE49-F238E27FC236}">
                  <a16:creationId xmlns:a16="http://schemas.microsoft.com/office/drawing/2014/main" id="{CBDE3FDE-E878-4554-AF4C-0DAD81137DBF}"/>
                </a:ext>
              </a:extLst>
            </p:cNvPr>
            <p:cNvSpPr/>
            <p:nvPr/>
          </p:nvSpPr>
          <p:spPr>
            <a:xfrm>
              <a:off x="10056525" y="930425"/>
              <a:ext cx="521975" cy="331475"/>
            </a:xfrm>
            <a:custGeom>
              <a:avLst/>
              <a:gdLst/>
              <a:ahLst/>
              <a:cxnLst/>
              <a:rect l="l" t="t" r="r" b="b"/>
              <a:pathLst>
                <a:path w="20879" h="13259" extrusionOk="0">
                  <a:moveTo>
                    <a:pt x="14412" y="0"/>
                  </a:moveTo>
                  <a:lnTo>
                    <a:pt x="1" y="226"/>
                  </a:lnTo>
                  <a:cubicBezTo>
                    <a:pt x="1254" y="2506"/>
                    <a:pt x="2407" y="4812"/>
                    <a:pt x="3334" y="7218"/>
                  </a:cubicBezTo>
                  <a:lnTo>
                    <a:pt x="12532" y="13258"/>
                  </a:lnTo>
                  <a:lnTo>
                    <a:pt x="20878" y="12757"/>
                  </a:lnTo>
                  <a:lnTo>
                    <a:pt x="1441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093;p42">
              <a:extLst>
                <a:ext uri="{FF2B5EF4-FFF2-40B4-BE49-F238E27FC236}">
                  <a16:creationId xmlns:a16="http://schemas.microsoft.com/office/drawing/2014/main" id="{848C80AC-0074-4AA2-99A4-6FF15AA4DA12}"/>
                </a:ext>
              </a:extLst>
            </p:cNvPr>
            <p:cNvSpPr/>
            <p:nvPr/>
          </p:nvSpPr>
          <p:spPr>
            <a:xfrm>
              <a:off x="10049025" y="922900"/>
              <a:ext cx="537625" cy="347150"/>
            </a:xfrm>
            <a:custGeom>
              <a:avLst/>
              <a:gdLst/>
              <a:ahLst/>
              <a:cxnLst/>
              <a:rect l="l" t="t" r="r" b="b"/>
              <a:pathLst>
                <a:path w="21505" h="13886" extrusionOk="0">
                  <a:moveTo>
                    <a:pt x="14574" y="527"/>
                  </a:moveTo>
                  <a:cubicBezTo>
                    <a:pt x="16433" y="4242"/>
                    <a:pt x="18292" y="7862"/>
                    <a:pt x="20151" y="11579"/>
                  </a:cubicBezTo>
                  <a:cubicBezTo>
                    <a:pt x="20376" y="11973"/>
                    <a:pt x="20614" y="12366"/>
                    <a:pt x="20804" y="12760"/>
                  </a:cubicBezTo>
                  <a:lnTo>
                    <a:pt x="20804" y="12760"/>
                  </a:lnTo>
                  <a:cubicBezTo>
                    <a:pt x="18222" y="12953"/>
                    <a:pt x="15639" y="13167"/>
                    <a:pt x="13033" y="13359"/>
                  </a:cubicBezTo>
                  <a:lnTo>
                    <a:pt x="12933" y="13359"/>
                  </a:lnTo>
                  <a:cubicBezTo>
                    <a:pt x="12832" y="13359"/>
                    <a:pt x="12732" y="13259"/>
                    <a:pt x="12732" y="13259"/>
                  </a:cubicBezTo>
                  <a:cubicBezTo>
                    <a:pt x="12206" y="12933"/>
                    <a:pt x="11780" y="12632"/>
                    <a:pt x="11379" y="12306"/>
                  </a:cubicBezTo>
                  <a:cubicBezTo>
                    <a:pt x="9800" y="11379"/>
                    <a:pt x="8346" y="10326"/>
                    <a:pt x="6892" y="9399"/>
                  </a:cubicBezTo>
                  <a:cubicBezTo>
                    <a:pt x="5891" y="8707"/>
                    <a:pt x="4889" y="8106"/>
                    <a:pt x="3909" y="7402"/>
                  </a:cubicBezTo>
                  <a:lnTo>
                    <a:pt x="3909" y="7402"/>
                  </a:lnTo>
                  <a:cubicBezTo>
                    <a:pt x="2933" y="5179"/>
                    <a:pt x="1872" y="2958"/>
                    <a:pt x="726" y="817"/>
                  </a:cubicBezTo>
                  <a:lnTo>
                    <a:pt x="726" y="817"/>
                  </a:lnTo>
                  <a:cubicBezTo>
                    <a:pt x="4768" y="720"/>
                    <a:pt x="8788" y="623"/>
                    <a:pt x="12832" y="527"/>
                  </a:cubicBezTo>
                  <a:close/>
                  <a:moveTo>
                    <a:pt x="14712" y="0"/>
                  </a:moveTo>
                  <a:cubicBezTo>
                    <a:pt x="10527" y="101"/>
                    <a:pt x="6366" y="201"/>
                    <a:pt x="2181" y="301"/>
                  </a:cubicBezTo>
                  <a:lnTo>
                    <a:pt x="301" y="301"/>
                  </a:lnTo>
                  <a:cubicBezTo>
                    <a:pt x="100" y="301"/>
                    <a:pt x="0" y="527"/>
                    <a:pt x="100" y="727"/>
                  </a:cubicBezTo>
                  <a:cubicBezTo>
                    <a:pt x="1343" y="2890"/>
                    <a:pt x="2364" y="5176"/>
                    <a:pt x="3408" y="7560"/>
                  </a:cubicBezTo>
                  <a:lnTo>
                    <a:pt x="3408" y="7560"/>
                  </a:lnTo>
                  <a:cubicBezTo>
                    <a:pt x="3411" y="7606"/>
                    <a:pt x="3428" y="7647"/>
                    <a:pt x="3462" y="7679"/>
                  </a:cubicBezTo>
                  <a:lnTo>
                    <a:pt x="3462" y="7679"/>
                  </a:lnTo>
                  <a:cubicBezTo>
                    <a:pt x="3505" y="7746"/>
                    <a:pt x="3576" y="7784"/>
                    <a:pt x="3651" y="7796"/>
                  </a:cubicBezTo>
                  <a:lnTo>
                    <a:pt x="3651" y="7796"/>
                  </a:lnTo>
                  <a:cubicBezTo>
                    <a:pt x="6015" y="9352"/>
                    <a:pt x="8285" y="10978"/>
                    <a:pt x="10652" y="12532"/>
                  </a:cubicBezTo>
                  <a:cubicBezTo>
                    <a:pt x="11153" y="12832"/>
                    <a:pt x="11679" y="13259"/>
                    <a:pt x="12206" y="13559"/>
                  </a:cubicBezTo>
                  <a:cubicBezTo>
                    <a:pt x="12406" y="13685"/>
                    <a:pt x="12632" y="13885"/>
                    <a:pt x="12832" y="13885"/>
                  </a:cubicBezTo>
                  <a:cubicBezTo>
                    <a:pt x="13258" y="13885"/>
                    <a:pt x="13785" y="13785"/>
                    <a:pt x="14286" y="13785"/>
                  </a:cubicBezTo>
                  <a:cubicBezTo>
                    <a:pt x="15138" y="13685"/>
                    <a:pt x="16065" y="13685"/>
                    <a:pt x="16918" y="13559"/>
                  </a:cubicBezTo>
                  <a:cubicBezTo>
                    <a:pt x="18371" y="13459"/>
                    <a:pt x="19725" y="13359"/>
                    <a:pt x="21178" y="13259"/>
                  </a:cubicBezTo>
                  <a:cubicBezTo>
                    <a:pt x="21404" y="13259"/>
                    <a:pt x="21504" y="13058"/>
                    <a:pt x="21404" y="12933"/>
                  </a:cubicBezTo>
                  <a:lnTo>
                    <a:pt x="15765" y="1654"/>
                  </a:lnTo>
                  <a:cubicBezTo>
                    <a:pt x="15439" y="1153"/>
                    <a:pt x="15138" y="627"/>
                    <a:pt x="14912" y="101"/>
                  </a:cubicBezTo>
                  <a:cubicBezTo>
                    <a:pt x="14812" y="101"/>
                    <a:pt x="14812" y="0"/>
                    <a:pt x="1471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094;p42">
              <a:extLst>
                <a:ext uri="{FF2B5EF4-FFF2-40B4-BE49-F238E27FC236}">
                  <a16:creationId xmlns:a16="http://schemas.microsoft.com/office/drawing/2014/main" id="{3F6C0857-0795-4670-8EF0-1F89BD23DB88}"/>
                </a:ext>
              </a:extLst>
            </p:cNvPr>
            <p:cNvSpPr/>
            <p:nvPr/>
          </p:nvSpPr>
          <p:spPr>
            <a:xfrm>
              <a:off x="10351650" y="961750"/>
              <a:ext cx="44500" cy="75825"/>
            </a:xfrm>
            <a:custGeom>
              <a:avLst/>
              <a:gdLst/>
              <a:ahLst/>
              <a:cxnLst/>
              <a:rect l="l" t="t" r="r" b="b"/>
              <a:pathLst>
                <a:path w="1780" h="3033" extrusionOk="0">
                  <a:moveTo>
                    <a:pt x="1780" y="0"/>
                  </a:moveTo>
                  <a:lnTo>
                    <a:pt x="1780" y="0"/>
                  </a:lnTo>
                  <a:cubicBezTo>
                    <a:pt x="1153" y="953"/>
                    <a:pt x="527" y="1980"/>
                    <a:pt x="0" y="3033"/>
                  </a:cubicBezTo>
                  <a:lnTo>
                    <a:pt x="1780" y="0"/>
                  </a:ln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095;p42">
              <a:extLst>
                <a:ext uri="{FF2B5EF4-FFF2-40B4-BE49-F238E27FC236}">
                  <a16:creationId xmlns:a16="http://schemas.microsoft.com/office/drawing/2014/main" id="{08F4D195-C23D-4DB5-A9D4-41CA75CAF573}"/>
                </a:ext>
              </a:extLst>
            </p:cNvPr>
            <p:cNvSpPr/>
            <p:nvPr/>
          </p:nvSpPr>
          <p:spPr>
            <a:xfrm>
              <a:off x="10344450" y="955525"/>
              <a:ext cx="60000" cy="88025"/>
            </a:xfrm>
            <a:custGeom>
              <a:avLst/>
              <a:gdLst/>
              <a:ahLst/>
              <a:cxnLst/>
              <a:rect l="l" t="t" r="r" b="b"/>
              <a:pathLst>
                <a:path w="2400" h="3521" extrusionOk="0">
                  <a:moveTo>
                    <a:pt x="2109" y="0"/>
                  </a:moveTo>
                  <a:cubicBezTo>
                    <a:pt x="2021" y="0"/>
                    <a:pt x="1921" y="44"/>
                    <a:pt x="1842" y="149"/>
                  </a:cubicBezTo>
                  <a:cubicBezTo>
                    <a:pt x="1216" y="1101"/>
                    <a:pt x="589" y="2129"/>
                    <a:pt x="88" y="3182"/>
                  </a:cubicBezTo>
                  <a:cubicBezTo>
                    <a:pt x="1" y="3321"/>
                    <a:pt x="180" y="3520"/>
                    <a:pt x="331" y="3520"/>
                  </a:cubicBezTo>
                  <a:cubicBezTo>
                    <a:pt x="397" y="3520"/>
                    <a:pt x="458" y="3482"/>
                    <a:pt x="489" y="3382"/>
                  </a:cubicBezTo>
                  <a:cubicBezTo>
                    <a:pt x="1116" y="2354"/>
                    <a:pt x="1642" y="1302"/>
                    <a:pt x="2268" y="349"/>
                  </a:cubicBezTo>
                  <a:cubicBezTo>
                    <a:pt x="2399" y="154"/>
                    <a:pt x="2274" y="0"/>
                    <a:pt x="210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096;p42">
              <a:extLst>
                <a:ext uri="{FF2B5EF4-FFF2-40B4-BE49-F238E27FC236}">
                  <a16:creationId xmlns:a16="http://schemas.microsoft.com/office/drawing/2014/main" id="{77F644FF-07F7-4CAD-B104-12DAA325F3CE}"/>
                </a:ext>
              </a:extLst>
            </p:cNvPr>
            <p:cNvSpPr/>
            <p:nvPr/>
          </p:nvSpPr>
          <p:spPr>
            <a:xfrm>
              <a:off x="10098525" y="969875"/>
              <a:ext cx="31350" cy="33875"/>
            </a:xfrm>
            <a:custGeom>
              <a:avLst/>
              <a:gdLst/>
              <a:ahLst/>
              <a:cxnLst/>
              <a:rect l="l" t="t" r="r" b="b"/>
              <a:pathLst>
                <a:path w="1254" h="1355" extrusionOk="0">
                  <a:moveTo>
                    <a:pt x="0" y="1"/>
                  </a:moveTo>
                  <a:lnTo>
                    <a:pt x="0" y="1"/>
                  </a:lnTo>
                  <a:cubicBezTo>
                    <a:pt x="401" y="527"/>
                    <a:pt x="827" y="928"/>
                    <a:pt x="1253" y="1354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097;p42">
              <a:extLst>
                <a:ext uri="{FF2B5EF4-FFF2-40B4-BE49-F238E27FC236}">
                  <a16:creationId xmlns:a16="http://schemas.microsoft.com/office/drawing/2014/main" id="{3E15951A-0E26-4247-9793-1B81A67989BC}"/>
                </a:ext>
              </a:extLst>
            </p:cNvPr>
            <p:cNvSpPr/>
            <p:nvPr/>
          </p:nvSpPr>
          <p:spPr>
            <a:xfrm>
              <a:off x="10090375" y="965025"/>
              <a:ext cx="44500" cy="45625"/>
            </a:xfrm>
            <a:custGeom>
              <a:avLst/>
              <a:gdLst/>
              <a:ahLst/>
              <a:cxnLst/>
              <a:rect l="l" t="t" r="r" b="b"/>
              <a:pathLst>
                <a:path w="1780" h="1825" extrusionOk="0">
                  <a:moveTo>
                    <a:pt x="323" y="1"/>
                  </a:moveTo>
                  <a:cubicBezTo>
                    <a:pt x="245" y="1"/>
                    <a:pt x="163" y="32"/>
                    <a:pt x="101" y="95"/>
                  </a:cubicBezTo>
                  <a:cubicBezTo>
                    <a:pt x="0" y="195"/>
                    <a:pt x="0" y="295"/>
                    <a:pt x="101" y="396"/>
                  </a:cubicBezTo>
                  <a:cubicBezTo>
                    <a:pt x="527" y="822"/>
                    <a:pt x="953" y="1348"/>
                    <a:pt x="1354" y="1749"/>
                  </a:cubicBezTo>
                  <a:cubicBezTo>
                    <a:pt x="1416" y="1799"/>
                    <a:pt x="1498" y="1824"/>
                    <a:pt x="1576" y="1824"/>
                  </a:cubicBezTo>
                  <a:cubicBezTo>
                    <a:pt x="1654" y="1824"/>
                    <a:pt x="1730" y="1799"/>
                    <a:pt x="1780" y="1749"/>
                  </a:cubicBezTo>
                  <a:lnTo>
                    <a:pt x="1780" y="1348"/>
                  </a:lnTo>
                  <a:lnTo>
                    <a:pt x="527" y="95"/>
                  </a:lnTo>
                  <a:cubicBezTo>
                    <a:pt x="476" y="32"/>
                    <a:pt x="401" y="1"/>
                    <a:pt x="32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098;p42">
              <a:extLst>
                <a:ext uri="{FF2B5EF4-FFF2-40B4-BE49-F238E27FC236}">
                  <a16:creationId xmlns:a16="http://schemas.microsoft.com/office/drawing/2014/main" id="{CFB9DB57-CBA2-47D8-8C5E-7FA395CE6DC3}"/>
                </a:ext>
              </a:extLst>
            </p:cNvPr>
            <p:cNvSpPr/>
            <p:nvPr/>
          </p:nvSpPr>
          <p:spPr>
            <a:xfrm>
              <a:off x="10479475" y="1207350"/>
              <a:ext cx="57675" cy="15700"/>
            </a:xfrm>
            <a:custGeom>
              <a:avLst/>
              <a:gdLst/>
              <a:ahLst/>
              <a:cxnLst/>
              <a:rect l="l" t="t" r="r" b="b"/>
              <a:pathLst>
                <a:path w="2307" h="628" extrusionOk="0">
                  <a:moveTo>
                    <a:pt x="0" y="1"/>
                  </a:moveTo>
                  <a:lnTo>
                    <a:pt x="2306" y="627"/>
                  </a:lnTo>
                  <a:cubicBezTo>
                    <a:pt x="1579" y="427"/>
                    <a:pt x="827" y="201"/>
                    <a:pt x="0" y="1"/>
                  </a:cubicBez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099;p42">
              <a:extLst>
                <a:ext uri="{FF2B5EF4-FFF2-40B4-BE49-F238E27FC236}">
                  <a16:creationId xmlns:a16="http://schemas.microsoft.com/office/drawing/2014/main" id="{420E35A1-F0FB-4607-B700-1E07BCF9CF8A}"/>
                </a:ext>
              </a:extLst>
            </p:cNvPr>
            <p:cNvSpPr/>
            <p:nvPr/>
          </p:nvSpPr>
          <p:spPr>
            <a:xfrm>
              <a:off x="10474450" y="1201025"/>
              <a:ext cx="67700" cy="28075"/>
            </a:xfrm>
            <a:custGeom>
              <a:avLst/>
              <a:gdLst/>
              <a:ahLst/>
              <a:cxnLst/>
              <a:rect l="l" t="t" r="r" b="b"/>
              <a:pathLst>
                <a:path w="2708" h="1123" extrusionOk="0">
                  <a:moveTo>
                    <a:pt x="193" y="1"/>
                  </a:moveTo>
                  <a:cubicBezTo>
                    <a:pt x="99" y="1"/>
                    <a:pt x="1" y="83"/>
                    <a:pt x="1" y="154"/>
                  </a:cubicBezTo>
                  <a:cubicBezTo>
                    <a:pt x="1" y="354"/>
                    <a:pt x="1" y="454"/>
                    <a:pt x="201" y="555"/>
                  </a:cubicBezTo>
                  <a:cubicBezTo>
                    <a:pt x="928" y="680"/>
                    <a:pt x="1655" y="880"/>
                    <a:pt x="2407" y="1081"/>
                  </a:cubicBezTo>
                  <a:cubicBezTo>
                    <a:pt x="2436" y="1110"/>
                    <a:pt x="2474" y="1122"/>
                    <a:pt x="2513" y="1122"/>
                  </a:cubicBezTo>
                  <a:cubicBezTo>
                    <a:pt x="2607" y="1122"/>
                    <a:pt x="2708" y="1052"/>
                    <a:pt x="2708" y="981"/>
                  </a:cubicBezTo>
                  <a:cubicBezTo>
                    <a:pt x="2708" y="780"/>
                    <a:pt x="2708" y="680"/>
                    <a:pt x="2507" y="555"/>
                  </a:cubicBezTo>
                  <a:cubicBezTo>
                    <a:pt x="1780" y="354"/>
                    <a:pt x="1028" y="154"/>
                    <a:pt x="302" y="53"/>
                  </a:cubicBezTo>
                  <a:cubicBezTo>
                    <a:pt x="272" y="16"/>
                    <a:pt x="233" y="1"/>
                    <a:pt x="19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100;p42">
              <a:extLst>
                <a:ext uri="{FF2B5EF4-FFF2-40B4-BE49-F238E27FC236}">
                  <a16:creationId xmlns:a16="http://schemas.microsoft.com/office/drawing/2014/main" id="{C9E1A5F6-3A86-4CA5-8F02-6D73DBE590E2}"/>
                </a:ext>
              </a:extLst>
            </p:cNvPr>
            <p:cNvSpPr/>
            <p:nvPr/>
          </p:nvSpPr>
          <p:spPr>
            <a:xfrm>
              <a:off x="10074700" y="1008725"/>
              <a:ext cx="384125" cy="339625"/>
            </a:xfrm>
            <a:custGeom>
              <a:avLst/>
              <a:gdLst/>
              <a:ahLst/>
              <a:cxnLst/>
              <a:rect l="l" t="t" r="r" b="b"/>
              <a:pathLst>
                <a:path w="15365" h="13585" extrusionOk="0">
                  <a:moveTo>
                    <a:pt x="3359" y="1"/>
                  </a:moveTo>
                  <a:cubicBezTo>
                    <a:pt x="1981" y="2206"/>
                    <a:pt x="853" y="4487"/>
                    <a:pt x="1" y="6793"/>
                  </a:cubicBezTo>
                  <a:cubicBezTo>
                    <a:pt x="1" y="6793"/>
                    <a:pt x="1154" y="8998"/>
                    <a:pt x="4286" y="11079"/>
                  </a:cubicBezTo>
                  <a:cubicBezTo>
                    <a:pt x="7319" y="13159"/>
                    <a:pt x="10026" y="13585"/>
                    <a:pt x="10026" y="13585"/>
                  </a:cubicBezTo>
                  <a:cubicBezTo>
                    <a:pt x="12006" y="11906"/>
                    <a:pt x="14111" y="9725"/>
                    <a:pt x="15364" y="7520"/>
                  </a:cubicBezTo>
                  <a:cubicBezTo>
                    <a:pt x="15364" y="7520"/>
                    <a:pt x="13585" y="3986"/>
                    <a:pt x="10251" y="1981"/>
                  </a:cubicBezTo>
                  <a:cubicBezTo>
                    <a:pt x="6893" y="101"/>
                    <a:pt x="3359" y="1"/>
                    <a:pt x="33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101;p42">
              <a:extLst>
                <a:ext uri="{FF2B5EF4-FFF2-40B4-BE49-F238E27FC236}">
                  <a16:creationId xmlns:a16="http://schemas.microsoft.com/office/drawing/2014/main" id="{D449A2FC-4AD9-4A41-B8E5-D0F276103B38}"/>
                </a:ext>
              </a:extLst>
            </p:cNvPr>
            <p:cNvSpPr/>
            <p:nvPr/>
          </p:nvSpPr>
          <p:spPr>
            <a:xfrm>
              <a:off x="10067175" y="1002600"/>
              <a:ext cx="399150" cy="351100"/>
            </a:xfrm>
            <a:custGeom>
              <a:avLst/>
              <a:gdLst/>
              <a:ahLst/>
              <a:cxnLst/>
              <a:rect l="l" t="t" r="r" b="b"/>
              <a:pathLst>
                <a:path w="15966" h="14044" extrusionOk="0">
                  <a:moveTo>
                    <a:pt x="3795" y="575"/>
                  </a:moveTo>
                  <a:cubicBezTo>
                    <a:pt x="8594" y="722"/>
                    <a:pt x="13202" y="3473"/>
                    <a:pt x="15385" y="7757"/>
                  </a:cubicBezTo>
                  <a:lnTo>
                    <a:pt x="15385" y="7757"/>
                  </a:lnTo>
                  <a:cubicBezTo>
                    <a:pt x="14070" y="9966"/>
                    <a:pt x="12272" y="11875"/>
                    <a:pt x="10281" y="13504"/>
                  </a:cubicBezTo>
                  <a:lnTo>
                    <a:pt x="10227" y="13504"/>
                  </a:lnTo>
                  <a:cubicBezTo>
                    <a:pt x="10126" y="13504"/>
                    <a:pt x="10026" y="13404"/>
                    <a:pt x="9801" y="13404"/>
                  </a:cubicBezTo>
                  <a:cubicBezTo>
                    <a:pt x="9400" y="13304"/>
                    <a:pt x="8973" y="13203"/>
                    <a:pt x="8447" y="13003"/>
                  </a:cubicBezTo>
                  <a:cubicBezTo>
                    <a:pt x="6993" y="12477"/>
                    <a:pt x="5540" y="11750"/>
                    <a:pt x="4161" y="10697"/>
                  </a:cubicBezTo>
                  <a:cubicBezTo>
                    <a:pt x="3034" y="9870"/>
                    <a:pt x="1981" y="8918"/>
                    <a:pt x="1154" y="7865"/>
                  </a:cubicBezTo>
                  <a:cubicBezTo>
                    <a:pt x="928" y="7564"/>
                    <a:pt x="728" y="7364"/>
                    <a:pt x="628" y="7038"/>
                  </a:cubicBezTo>
                  <a:cubicBezTo>
                    <a:pt x="543" y="7038"/>
                    <a:pt x="530" y="6967"/>
                    <a:pt x="528" y="6944"/>
                  </a:cubicBezTo>
                  <a:lnTo>
                    <a:pt x="528" y="6944"/>
                  </a:lnTo>
                  <a:cubicBezTo>
                    <a:pt x="528" y="6950"/>
                    <a:pt x="530" y="6953"/>
                    <a:pt x="533" y="6953"/>
                  </a:cubicBezTo>
                  <a:cubicBezTo>
                    <a:pt x="567" y="6953"/>
                    <a:pt x="728" y="6612"/>
                    <a:pt x="728" y="6612"/>
                  </a:cubicBezTo>
                  <a:cubicBezTo>
                    <a:pt x="828" y="6311"/>
                    <a:pt x="928" y="5985"/>
                    <a:pt x="1029" y="5785"/>
                  </a:cubicBezTo>
                  <a:cubicBezTo>
                    <a:pt x="1863" y="3944"/>
                    <a:pt x="2769" y="2200"/>
                    <a:pt x="3795" y="575"/>
                  </a:cubicBezTo>
                  <a:close/>
                  <a:moveTo>
                    <a:pt x="3780" y="1"/>
                  </a:moveTo>
                  <a:cubicBezTo>
                    <a:pt x="3694" y="1"/>
                    <a:pt x="3610" y="12"/>
                    <a:pt x="3535" y="45"/>
                  </a:cubicBezTo>
                  <a:cubicBezTo>
                    <a:pt x="3234" y="146"/>
                    <a:pt x="3134" y="672"/>
                    <a:pt x="2908" y="872"/>
                  </a:cubicBezTo>
                  <a:cubicBezTo>
                    <a:pt x="2708" y="1399"/>
                    <a:pt x="2407" y="1825"/>
                    <a:pt x="2181" y="2351"/>
                  </a:cubicBezTo>
                  <a:cubicBezTo>
                    <a:pt x="1655" y="3278"/>
                    <a:pt x="1154" y="4331"/>
                    <a:pt x="728" y="5359"/>
                  </a:cubicBezTo>
                  <a:cubicBezTo>
                    <a:pt x="527" y="5785"/>
                    <a:pt x="302" y="6211"/>
                    <a:pt x="201" y="6612"/>
                  </a:cubicBezTo>
                  <a:cubicBezTo>
                    <a:pt x="101" y="6837"/>
                    <a:pt x="1" y="7038"/>
                    <a:pt x="101" y="7238"/>
                  </a:cubicBezTo>
                  <a:cubicBezTo>
                    <a:pt x="201" y="7464"/>
                    <a:pt x="402" y="7765"/>
                    <a:pt x="628" y="7990"/>
                  </a:cubicBezTo>
                  <a:cubicBezTo>
                    <a:pt x="1029" y="8492"/>
                    <a:pt x="1455" y="9018"/>
                    <a:pt x="1881" y="9444"/>
                  </a:cubicBezTo>
                  <a:cubicBezTo>
                    <a:pt x="3435" y="10998"/>
                    <a:pt x="5314" y="12251"/>
                    <a:pt x="7294" y="13103"/>
                  </a:cubicBezTo>
                  <a:cubicBezTo>
                    <a:pt x="8247" y="13504"/>
                    <a:pt x="9299" y="13930"/>
                    <a:pt x="10327" y="14030"/>
                  </a:cubicBezTo>
                  <a:cubicBezTo>
                    <a:pt x="10356" y="14039"/>
                    <a:pt x="10383" y="14044"/>
                    <a:pt x="10407" y="14044"/>
                  </a:cubicBezTo>
                  <a:cubicBezTo>
                    <a:pt x="10491" y="14044"/>
                    <a:pt x="10542" y="13993"/>
                    <a:pt x="10562" y="13922"/>
                  </a:cubicBezTo>
                  <a:lnTo>
                    <a:pt x="10562" y="13922"/>
                  </a:lnTo>
                  <a:cubicBezTo>
                    <a:pt x="12112" y="12671"/>
                    <a:pt x="13562" y="11220"/>
                    <a:pt x="14713" y="9644"/>
                  </a:cubicBezTo>
                  <a:cubicBezTo>
                    <a:pt x="15039" y="9243"/>
                    <a:pt x="15339" y="8817"/>
                    <a:pt x="15565" y="8391"/>
                  </a:cubicBezTo>
                  <a:cubicBezTo>
                    <a:pt x="15765" y="8191"/>
                    <a:pt x="15966" y="7865"/>
                    <a:pt x="15866" y="7664"/>
                  </a:cubicBezTo>
                  <a:cubicBezTo>
                    <a:pt x="15866" y="7464"/>
                    <a:pt x="15665" y="7238"/>
                    <a:pt x="15565" y="7038"/>
                  </a:cubicBezTo>
                  <a:cubicBezTo>
                    <a:pt x="13986" y="4431"/>
                    <a:pt x="11680" y="2351"/>
                    <a:pt x="8873" y="1198"/>
                  </a:cubicBezTo>
                  <a:cubicBezTo>
                    <a:pt x="7420" y="572"/>
                    <a:pt x="5841" y="246"/>
                    <a:pt x="4287" y="45"/>
                  </a:cubicBezTo>
                  <a:cubicBezTo>
                    <a:pt x="4136" y="45"/>
                    <a:pt x="3953" y="1"/>
                    <a:pt x="378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102;p42">
              <a:extLst>
                <a:ext uri="{FF2B5EF4-FFF2-40B4-BE49-F238E27FC236}">
                  <a16:creationId xmlns:a16="http://schemas.microsoft.com/office/drawing/2014/main" id="{3952732F-E78C-4B92-9F03-FCC201F7F2DC}"/>
                </a:ext>
              </a:extLst>
            </p:cNvPr>
            <p:cNvSpPr/>
            <p:nvPr/>
          </p:nvSpPr>
          <p:spPr>
            <a:xfrm>
              <a:off x="10111675" y="1019375"/>
              <a:ext cx="94000" cy="198650"/>
            </a:xfrm>
            <a:custGeom>
              <a:avLst/>
              <a:gdLst/>
              <a:ahLst/>
              <a:cxnLst/>
              <a:rect l="l" t="t" r="r" b="b"/>
              <a:pathLst>
                <a:path w="3760" h="7946" extrusionOk="0">
                  <a:moveTo>
                    <a:pt x="3760" y="1"/>
                  </a:moveTo>
                  <a:lnTo>
                    <a:pt x="3760" y="1"/>
                  </a:lnTo>
                  <a:cubicBezTo>
                    <a:pt x="2507" y="2607"/>
                    <a:pt x="1128" y="5214"/>
                    <a:pt x="0" y="7946"/>
                  </a:cubicBezTo>
                  <a:lnTo>
                    <a:pt x="3760" y="1"/>
                  </a:ln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103;p42">
              <a:extLst>
                <a:ext uri="{FF2B5EF4-FFF2-40B4-BE49-F238E27FC236}">
                  <a16:creationId xmlns:a16="http://schemas.microsoft.com/office/drawing/2014/main" id="{92434875-9308-46E2-AB09-944DF04532B9}"/>
                </a:ext>
              </a:extLst>
            </p:cNvPr>
            <p:cNvSpPr/>
            <p:nvPr/>
          </p:nvSpPr>
          <p:spPr>
            <a:xfrm>
              <a:off x="10101750" y="1013500"/>
              <a:ext cx="113225" cy="210150"/>
            </a:xfrm>
            <a:custGeom>
              <a:avLst/>
              <a:gdLst/>
              <a:ahLst/>
              <a:cxnLst/>
              <a:rect l="l" t="t" r="r" b="b"/>
              <a:pathLst>
                <a:path w="4529" h="8406" extrusionOk="0">
                  <a:moveTo>
                    <a:pt x="4160" y="0"/>
                  </a:moveTo>
                  <a:cubicBezTo>
                    <a:pt x="4080" y="0"/>
                    <a:pt x="3998" y="40"/>
                    <a:pt x="3931" y="136"/>
                  </a:cubicBezTo>
                  <a:cubicBezTo>
                    <a:pt x="2678" y="2742"/>
                    <a:pt x="1325" y="5349"/>
                    <a:pt x="72" y="7955"/>
                  </a:cubicBezTo>
                  <a:cubicBezTo>
                    <a:pt x="0" y="8186"/>
                    <a:pt x="194" y="8405"/>
                    <a:pt x="385" y="8405"/>
                  </a:cubicBezTo>
                  <a:cubicBezTo>
                    <a:pt x="462" y="8405"/>
                    <a:pt x="540" y="8368"/>
                    <a:pt x="598" y="8281"/>
                  </a:cubicBezTo>
                  <a:cubicBezTo>
                    <a:pt x="1851" y="5675"/>
                    <a:pt x="3104" y="3043"/>
                    <a:pt x="4458" y="436"/>
                  </a:cubicBezTo>
                  <a:cubicBezTo>
                    <a:pt x="4528" y="225"/>
                    <a:pt x="4350" y="0"/>
                    <a:pt x="416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104;p42">
              <a:extLst>
                <a:ext uri="{FF2B5EF4-FFF2-40B4-BE49-F238E27FC236}">
                  <a16:creationId xmlns:a16="http://schemas.microsoft.com/office/drawing/2014/main" id="{E6894D85-E98A-4954-ADE8-042C9FD04EFA}"/>
                </a:ext>
              </a:extLst>
            </p:cNvPr>
            <p:cNvSpPr/>
            <p:nvPr/>
          </p:nvSpPr>
          <p:spPr>
            <a:xfrm>
              <a:off x="10139875" y="1035050"/>
              <a:ext cx="120325" cy="219325"/>
            </a:xfrm>
            <a:custGeom>
              <a:avLst/>
              <a:gdLst/>
              <a:ahLst/>
              <a:cxnLst/>
              <a:rect l="l" t="t" r="r" b="b"/>
              <a:pathLst>
                <a:path w="4813" h="8773" extrusionOk="0">
                  <a:moveTo>
                    <a:pt x="4812" y="1"/>
                  </a:moveTo>
                  <a:lnTo>
                    <a:pt x="1692" y="5688"/>
                  </a:lnTo>
                  <a:lnTo>
                    <a:pt x="1692" y="5688"/>
                  </a:lnTo>
                  <a:cubicBezTo>
                    <a:pt x="2744" y="3794"/>
                    <a:pt x="3805" y="1902"/>
                    <a:pt x="4812" y="1"/>
                  </a:cubicBezTo>
                  <a:close/>
                  <a:moveTo>
                    <a:pt x="1692" y="5688"/>
                  </a:moveTo>
                  <a:cubicBezTo>
                    <a:pt x="1122" y="6714"/>
                    <a:pt x="555" y="7742"/>
                    <a:pt x="0" y="8773"/>
                  </a:cubicBezTo>
                  <a:lnTo>
                    <a:pt x="1692" y="5688"/>
                  </a:ln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105;p42">
              <a:extLst>
                <a:ext uri="{FF2B5EF4-FFF2-40B4-BE49-F238E27FC236}">
                  <a16:creationId xmlns:a16="http://schemas.microsoft.com/office/drawing/2014/main" id="{26534AF0-E1C0-43ED-93F0-3F4F597A9FDF}"/>
                </a:ext>
              </a:extLst>
            </p:cNvPr>
            <p:cNvSpPr/>
            <p:nvPr/>
          </p:nvSpPr>
          <p:spPr>
            <a:xfrm>
              <a:off x="10131375" y="1029075"/>
              <a:ext cx="137750" cy="231275"/>
            </a:xfrm>
            <a:custGeom>
              <a:avLst/>
              <a:gdLst/>
              <a:ahLst/>
              <a:cxnLst/>
              <a:rect l="l" t="t" r="r" b="b"/>
              <a:pathLst>
                <a:path w="5510" h="9251" extrusionOk="0">
                  <a:moveTo>
                    <a:pt x="5130" y="1"/>
                  </a:moveTo>
                  <a:cubicBezTo>
                    <a:pt x="5053" y="1"/>
                    <a:pt x="4982" y="40"/>
                    <a:pt x="4952" y="139"/>
                  </a:cubicBezTo>
                  <a:cubicBezTo>
                    <a:pt x="3273" y="3047"/>
                    <a:pt x="1719" y="5979"/>
                    <a:pt x="140" y="8911"/>
                  </a:cubicBezTo>
                  <a:cubicBezTo>
                    <a:pt x="1" y="9050"/>
                    <a:pt x="212" y="9250"/>
                    <a:pt x="387" y="9250"/>
                  </a:cubicBezTo>
                  <a:cubicBezTo>
                    <a:pt x="465" y="9250"/>
                    <a:pt x="535" y="9211"/>
                    <a:pt x="566" y="9112"/>
                  </a:cubicBezTo>
                  <a:cubicBezTo>
                    <a:pt x="2120" y="6179"/>
                    <a:pt x="3799" y="3272"/>
                    <a:pt x="5353" y="340"/>
                  </a:cubicBezTo>
                  <a:cubicBezTo>
                    <a:pt x="5509" y="201"/>
                    <a:pt x="5304" y="1"/>
                    <a:pt x="513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106;p42">
              <a:extLst>
                <a:ext uri="{FF2B5EF4-FFF2-40B4-BE49-F238E27FC236}">
                  <a16:creationId xmlns:a16="http://schemas.microsoft.com/office/drawing/2014/main" id="{DE58FC4B-75A7-4696-A192-241EB3974280}"/>
                </a:ext>
              </a:extLst>
            </p:cNvPr>
            <p:cNvSpPr/>
            <p:nvPr/>
          </p:nvSpPr>
          <p:spPr>
            <a:xfrm>
              <a:off x="10176825" y="1053225"/>
              <a:ext cx="132875" cy="224325"/>
            </a:xfrm>
            <a:custGeom>
              <a:avLst/>
              <a:gdLst/>
              <a:ahLst/>
              <a:cxnLst/>
              <a:rect l="l" t="t" r="r" b="b"/>
              <a:pathLst>
                <a:path w="5315" h="8973" extrusionOk="0">
                  <a:moveTo>
                    <a:pt x="5314" y="0"/>
                  </a:moveTo>
                  <a:lnTo>
                    <a:pt x="5314" y="0"/>
                  </a:lnTo>
                  <a:cubicBezTo>
                    <a:pt x="3334" y="2933"/>
                    <a:pt x="1555" y="5965"/>
                    <a:pt x="1" y="8973"/>
                  </a:cubicBezTo>
                  <a:lnTo>
                    <a:pt x="5314" y="0"/>
                  </a:ln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107;p42">
              <a:extLst>
                <a:ext uri="{FF2B5EF4-FFF2-40B4-BE49-F238E27FC236}">
                  <a16:creationId xmlns:a16="http://schemas.microsoft.com/office/drawing/2014/main" id="{C54BBF28-8066-4ECD-9BAE-96CC9D6DAD18}"/>
                </a:ext>
              </a:extLst>
            </p:cNvPr>
            <p:cNvSpPr/>
            <p:nvPr/>
          </p:nvSpPr>
          <p:spPr>
            <a:xfrm>
              <a:off x="10166900" y="1045925"/>
              <a:ext cx="152025" cy="240375"/>
            </a:xfrm>
            <a:custGeom>
              <a:avLst/>
              <a:gdLst/>
              <a:ahLst/>
              <a:cxnLst/>
              <a:rect l="l" t="t" r="r" b="b"/>
              <a:pathLst>
                <a:path w="6081" h="9615" extrusionOk="0">
                  <a:moveTo>
                    <a:pt x="5672" y="0"/>
                  </a:moveTo>
                  <a:cubicBezTo>
                    <a:pt x="5602" y="0"/>
                    <a:pt x="5539" y="28"/>
                    <a:pt x="5511" y="92"/>
                  </a:cubicBezTo>
                  <a:cubicBezTo>
                    <a:pt x="3531" y="3124"/>
                    <a:pt x="1751" y="6032"/>
                    <a:pt x="72" y="9165"/>
                  </a:cubicBezTo>
                  <a:cubicBezTo>
                    <a:pt x="1" y="9396"/>
                    <a:pt x="195" y="9614"/>
                    <a:pt x="385" y="9614"/>
                  </a:cubicBezTo>
                  <a:cubicBezTo>
                    <a:pt x="463" y="9614"/>
                    <a:pt x="540" y="9578"/>
                    <a:pt x="598" y="9490"/>
                  </a:cubicBezTo>
                  <a:cubicBezTo>
                    <a:pt x="2177" y="6358"/>
                    <a:pt x="3932" y="3325"/>
                    <a:pt x="5937" y="393"/>
                  </a:cubicBezTo>
                  <a:cubicBezTo>
                    <a:pt x="6080" y="177"/>
                    <a:pt x="5851" y="0"/>
                    <a:pt x="567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108;p42">
              <a:extLst>
                <a:ext uri="{FF2B5EF4-FFF2-40B4-BE49-F238E27FC236}">
                  <a16:creationId xmlns:a16="http://schemas.microsoft.com/office/drawing/2014/main" id="{806F6C6A-949A-4199-A65B-573538C57B62}"/>
                </a:ext>
              </a:extLst>
            </p:cNvPr>
            <p:cNvSpPr/>
            <p:nvPr/>
          </p:nvSpPr>
          <p:spPr>
            <a:xfrm>
              <a:off x="10208175" y="1082050"/>
              <a:ext cx="138475" cy="216800"/>
            </a:xfrm>
            <a:custGeom>
              <a:avLst/>
              <a:gdLst/>
              <a:ahLst/>
              <a:cxnLst/>
              <a:rect l="l" t="t" r="r" b="b"/>
              <a:pathLst>
                <a:path w="5539" h="8672" extrusionOk="0">
                  <a:moveTo>
                    <a:pt x="5539" y="0"/>
                  </a:moveTo>
                  <a:lnTo>
                    <a:pt x="0" y="8672"/>
                  </a:lnTo>
                  <a:cubicBezTo>
                    <a:pt x="1980" y="5840"/>
                    <a:pt x="3760" y="2933"/>
                    <a:pt x="5539" y="0"/>
                  </a:cubicBez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109;p42">
              <a:extLst>
                <a:ext uri="{FF2B5EF4-FFF2-40B4-BE49-F238E27FC236}">
                  <a16:creationId xmlns:a16="http://schemas.microsoft.com/office/drawing/2014/main" id="{54E13D0C-6552-427D-BD33-E093A32BAD68}"/>
                </a:ext>
              </a:extLst>
            </p:cNvPr>
            <p:cNvSpPr/>
            <p:nvPr/>
          </p:nvSpPr>
          <p:spPr>
            <a:xfrm>
              <a:off x="10199025" y="1074750"/>
              <a:ext cx="154450" cy="229800"/>
            </a:xfrm>
            <a:custGeom>
              <a:avLst/>
              <a:gdLst/>
              <a:ahLst/>
              <a:cxnLst/>
              <a:rect l="l" t="t" r="r" b="b"/>
              <a:pathLst>
                <a:path w="6178" h="9192" extrusionOk="0">
                  <a:moveTo>
                    <a:pt x="5787" y="0"/>
                  </a:moveTo>
                  <a:cubicBezTo>
                    <a:pt x="5711" y="0"/>
                    <a:pt x="5636" y="28"/>
                    <a:pt x="5579" y="92"/>
                  </a:cubicBezTo>
                  <a:cubicBezTo>
                    <a:pt x="3900" y="3099"/>
                    <a:pt x="2020" y="5931"/>
                    <a:pt x="141" y="8864"/>
                  </a:cubicBezTo>
                  <a:cubicBezTo>
                    <a:pt x="1" y="9003"/>
                    <a:pt x="214" y="9191"/>
                    <a:pt x="390" y="9191"/>
                  </a:cubicBezTo>
                  <a:cubicBezTo>
                    <a:pt x="466" y="9191"/>
                    <a:pt x="536" y="9156"/>
                    <a:pt x="567" y="9064"/>
                  </a:cubicBezTo>
                  <a:cubicBezTo>
                    <a:pt x="2547" y="6232"/>
                    <a:pt x="4326" y="3325"/>
                    <a:pt x="6105" y="392"/>
                  </a:cubicBezTo>
                  <a:cubicBezTo>
                    <a:pt x="6177" y="177"/>
                    <a:pt x="5979" y="0"/>
                    <a:pt x="578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110;p42">
              <a:extLst>
                <a:ext uri="{FF2B5EF4-FFF2-40B4-BE49-F238E27FC236}">
                  <a16:creationId xmlns:a16="http://schemas.microsoft.com/office/drawing/2014/main" id="{4818BD4B-2C1C-4063-BE34-FBE9045628CD}"/>
                </a:ext>
              </a:extLst>
            </p:cNvPr>
            <p:cNvSpPr/>
            <p:nvPr/>
          </p:nvSpPr>
          <p:spPr>
            <a:xfrm>
              <a:off x="10249525" y="1105225"/>
              <a:ext cx="130975" cy="211800"/>
            </a:xfrm>
            <a:custGeom>
              <a:avLst/>
              <a:gdLst/>
              <a:ahLst/>
              <a:cxnLst/>
              <a:rect l="l" t="t" r="r" b="b"/>
              <a:pathLst>
                <a:path w="5239" h="8472" extrusionOk="0">
                  <a:moveTo>
                    <a:pt x="5238" y="1"/>
                  </a:moveTo>
                  <a:lnTo>
                    <a:pt x="1466" y="6101"/>
                  </a:lnTo>
                  <a:lnTo>
                    <a:pt x="1466" y="6101"/>
                  </a:lnTo>
                  <a:cubicBezTo>
                    <a:pt x="2796" y="4100"/>
                    <a:pt x="4064" y="2088"/>
                    <a:pt x="5238" y="1"/>
                  </a:cubicBezTo>
                  <a:close/>
                  <a:moveTo>
                    <a:pt x="1466" y="6101"/>
                  </a:moveTo>
                  <a:cubicBezTo>
                    <a:pt x="1263" y="6407"/>
                    <a:pt x="1058" y="6713"/>
                    <a:pt x="852" y="7018"/>
                  </a:cubicBezTo>
                  <a:cubicBezTo>
                    <a:pt x="527" y="7519"/>
                    <a:pt x="226" y="7945"/>
                    <a:pt x="0" y="8472"/>
                  </a:cubicBezTo>
                  <a:lnTo>
                    <a:pt x="1466" y="6101"/>
                  </a:ln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111;p42">
              <a:extLst>
                <a:ext uri="{FF2B5EF4-FFF2-40B4-BE49-F238E27FC236}">
                  <a16:creationId xmlns:a16="http://schemas.microsoft.com/office/drawing/2014/main" id="{4D18137D-579E-4359-8B70-966B233CBCA0}"/>
                </a:ext>
              </a:extLst>
            </p:cNvPr>
            <p:cNvSpPr/>
            <p:nvPr/>
          </p:nvSpPr>
          <p:spPr>
            <a:xfrm>
              <a:off x="10241025" y="1099025"/>
              <a:ext cx="147775" cy="223975"/>
            </a:xfrm>
            <a:custGeom>
              <a:avLst/>
              <a:gdLst/>
              <a:ahLst/>
              <a:cxnLst/>
              <a:rect l="l" t="t" r="r" b="b"/>
              <a:pathLst>
                <a:path w="5911" h="8959" extrusionOk="0">
                  <a:moveTo>
                    <a:pt x="5617" y="1"/>
                  </a:moveTo>
                  <a:cubicBezTo>
                    <a:pt x="5529" y="1"/>
                    <a:pt x="5430" y="45"/>
                    <a:pt x="5353" y="148"/>
                  </a:cubicBezTo>
                  <a:cubicBezTo>
                    <a:pt x="4526" y="1627"/>
                    <a:pt x="3699" y="2980"/>
                    <a:pt x="2746" y="4434"/>
                  </a:cubicBezTo>
                  <a:cubicBezTo>
                    <a:pt x="2345" y="5161"/>
                    <a:pt x="1919" y="5787"/>
                    <a:pt x="1393" y="6514"/>
                  </a:cubicBezTo>
                  <a:cubicBezTo>
                    <a:pt x="967" y="7141"/>
                    <a:pt x="466" y="7893"/>
                    <a:pt x="140" y="8620"/>
                  </a:cubicBezTo>
                  <a:cubicBezTo>
                    <a:pt x="1" y="8759"/>
                    <a:pt x="151" y="8958"/>
                    <a:pt x="332" y="8958"/>
                  </a:cubicBezTo>
                  <a:cubicBezTo>
                    <a:pt x="411" y="8958"/>
                    <a:pt x="497" y="8920"/>
                    <a:pt x="566" y="8820"/>
                  </a:cubicBezTo>
                  <a:cubicBezTo>
                    <a:pt x="967" y="8093"/>
                    <a:pt x="1393" y="7467"/>
                    <a:pt x="1919" y="6740"/>
                  </a:cubicBezTo>
                  <a:cubicBezTo>
                    <a:pt x="2345" y="6113"/>
                    <a:pt x="2746" y="5386"/>
                    <a:pt x="3273" y="4760"/>
                  </a:cubicBezTo>
                  <a:cubicBezTo>
                    <a:pt x="4100" y="3281"/>
                    <a:pt x="4952" y="1828"/>
                    <a:pt x="5779" y="374"/>
                  </a:cubicBezTo>
                  <a:cubicBezTo>
                    <a:pt x="5910" y="160"/>
                    <a:pt x="5783" y="1"/>
                    <a:pt x="561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112;p42">
              <a:extLst>
                <a:ext uri="{FF2B5EF4-FFF2-40B4-BE49-F238E27FC236}">
                  <a16:creationId xmlns:a16="http://schemas.microsoft.com/office/drawing/2014/main" id="{033560CA-29AA-4E11-9F79-1BF60B612F9E}"/>
                </a:ext>
              </a:extLst>
            </p:cNvPr>
            <p:cNvSpPr/>
            <p:nvPr/>
          </p:nvSpPr>
          <p:spPr>
            <a:xfrm>
              <a:off x="10289000" y="1142200"/>
              <a:ext cx="125325" cy="190500"/>
            </a:xfrm>
            <a:custGeom>
              <a:avLst/>
              <a:gdLst/>
              <a:ahLst/>
              <a:cxnLst/>
              <a:rect l="l" t="t" r="r" b="b"/>
              <a:pathLst>
                <a:path w="5013" h="7620" extrusionOk="0">
                  <a:moveTo>
                    <a:pt x="5013" y="0"/>
                  </a:moveTo>
                  <a:lnTo>
                    <a:pt x="0" y="7619"/>
                  </a:lnTo>
                  <a:cubicBezTo>
                    <a:pt x="1780" y="5113"/>
                    <a:pt x="3434" y="2607"/>
                    <a:pt x="5013" y="0"/>
                  </a:cubicBez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113;p42">
              <a:extLst>
                <a:ext uri="{FF2B5EF4-FFF2-40B4-BE49-F238E27FC236}">
                  <a16:creationId xmlns:a16="http://schemas.microsoft.com/office/drawing/2014/main" id="{72342776-C8C5-47B9-AAE2-B4B3D2DCB27A}"/>
                </a:ext>
              </a:extLst>
            </p:cNvPr>
            <p:cNvSpPr/>
            <p:nvPr/>
          </p:nvSpPr>
          <p:spPr>
            <a:xfrm>
              <a:off x="10279925" y="1135550"/>
              <a:ext cx="143025" cy="201675"/>
            </a:xfrm>
            <a:custGeom>
              <a:avLst/>
              <a:gdLst/>
              <a:ahLst/>
              <a:cxnLst/>
              <a:rect l="l" t="t" r="r" b="b"/>
              <a:pathLst>
                <a:path w="5721" h="8067" extrusionOk="0">
                  <a:moveTo>
                    <a:pt x="5437" y="0"/>
                  </a:moveTo>
                  <a:cubicBezTo>
                    <a:pt x="5348" y="0"/>
                    <a:pt x="5247" y="49"/>
                    <a:pt x="5175" y="166"/>
                  </a:cubicBezTo>
                  <a:cubicBezTo>
                    <a:pt x="3596" y="2773"/>
                    <a:pt x="1917" y="5279"/>
                    <a:pt x="163" y="7685"/>
                  </a:cubicBezTo>
                  <a:cubicBezTo>
                    <a:pt x="0" y="7902"/>
                    <a:pt x="176" y="8066"/>
                    <a:pt x="362" y="8066"/>
                  </a:cubicBezTo>
                  <a:cubicBezTo>
                    <a:pt x="434" y="8066"/>
                    <a:pt x="508" y="8042"/>
                    <a:pt x="564" y="7986"/>
                  </a:cubicBezTo>
                  <a:cubicBezTo>
                    <a:pt x="2343" y="5580"/>
                    <a:pt x="4022" y="2973"/>
                    <a:pt x="5576" y="367"/>
                  </a:cubicBezTo>
                  <a:cubicBezTo>
                    <a:pt x="5721" y="157"/>
                    <a:pt x="5597" y="0"/>
                    <a:pt x="543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114;p42">
              <a:extLst>
                <a:ext uri="{FF2B5EF4-FFF2-40B4-BE49-F238E27FC236}">
                  <a16:creationId xmlns:a16="http://schemas.microsoft.com/office/drawing/2014/main" id="{F14B38A3-83D8-4395-9AAE-CF1404EB9094}"/>
                </a:ext>
              </a:extLst>
            </p:cNvPr>
            <p:cNvSpPr/>
            <p:nvPr/>
          </p:nvSpPr>
          <p:spPr>
            <a:xfrm>
              <a:off x="10377975" y="1199200"/>
              <a:ext cx="49525" cy="68325"/>
            </a:xfrm>
            <a:custGeom>
              <a:avLst/>
              <a:gdLst/>
              <a:ahLst/>
              <a:cxnLst/>
              <a:rect l="l" t="t" r="r" b="b"/>
              <a:pathLst>
                <a:path w="1981" h="2733" extrusionOk="0">
                  <a:moveTo>
                    <a:pt x="1980" y="1"/>
                  </a:moveTo>
                  <a:lnTo>
                    <a:pt x="0" y="2733"/>
                  </a:lnTo>
                  <a:cubicBezTo>
                    <a:pt x="627" y="1881"/>
                    <a:pt x="1353" y="953"/>
                    <a:pt x="1980" y="1"/>
                  </a:cubicBez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115;p42">
              <a:extLst>
                <a:ext uri="{FF2B5EF4-FFF2-40B4-BE49-F238E27FC236}">
                  <a16:creationId xmlns:a16="http://schemas.microsoft.com/office/drawing/2014/main" id="{47243D6C-BA19-431D-8117-7E79F8162081}"/>
                </a:ext>
              </a:extLst>
            </p:cNvPr>
            <p:cNvSpPr/>
            <p:nvPr/>
          </p:nvSpPr>
          <p:spPr>
            <a:xfrm>
              <a:off x="10369825" y="1193550"/>
              <a:ext cx="66175" cy="80875"/>
            </a:xfrm>
            <a:custGeom>
              <a:avLst/>
              <a:gdLst/>
              <a:ahLst/>
              <a:cxnLst/>
              <a:rect l="l" t="t" r="r" b="b"/>
              <a:pathLst>
                <a:path w="2647" h="3235" extrusionOk="0">
                  <a:moveTo>
                    <a:pt x="2311" y="0"/>
                  </a:moveTo>
                  <a:cubicBezTo>
                    <a:pt x="2232" y="0"/>
                    <a:pt x="2148" y="36"/>
                    <a:pt x="2080" y="127"/>
                  </a:cubicBezTo>
                  <a:cubicBezTo>
                    <a:pt x="1454" y="1079"/>
                    <a:pt x="827" y="1906"/>
                    <a:pt x="101" y="2859"/>
                  </a:cubicBezTo>
                  <a:cubicBezTo>
                    <a:pt x="0" y="2959"/>
                    <a:pt x="0" y="3059"/>
                    <a:pt x="101" y="3159"/>
                  </a:cubicBezTo>
                  <a:cubicBezTo>
                    <a:pt x="151" y="3209"/>
                    <a:pt x="232" y="3235"/>
                    <a:pt x="301" y="3235"/>
                  </a:cubicBezTo>
                  <a:cubicBezTo>
                    <a:pt x="370" y="3235"/>
                    <a:pt x="426" y="3209"/>
                    <a:pt x="426" y="3159"/>
                  </a:cubicBezTo>
                  <a:cubicBezTo>
                    <a:pt x="1153" y="2332"/>
                    <a:pt x="1880" y="1280"/>
                    <a:pt x="2507" y="352"/>
                  </a:cubicBezTo>
                  <a:cubicBezTo>
                    <a:pt x="2647" y="195"/>
                    <a:pt x="2493" y="0"/>
                    <a:pt x="231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116;p42">
              <a:extLst>
                <a:ext uri="{FF2B5EF4-FFF2-40B4-BE49-F238E27FC236}">
                  <a16:creationId xmlns:a16="http://schemas.microsoft.com/office/drawing/2014/main" id="{D85295DE-C54A-4D7F-B6EB-8733156EDC05}"/>
                </a:ext>
              </a:extLst>
            </p:cNvPr>
            <p:cNvSpPr/>
            <p:nvPr/>
          </p:nvSpPr>
          <p:spPr>
            <a:xfrm>
              <a:off x="10202525" y="1050725"/>
              <a:ext cx="13175" cy="28825"/>
            </a:xfrm>
            <a:custGeom>
              <a:avLst/>
              <a:gdLst/>
              <a:ahLst/>
              <a:cxnLst/>
              <a:rect l="l" t="t" r="r" b="b"/>
              <a:pathLst>
                <a:path w="527" h="1153" extrusionOk="0">
                  <a:moveTo>
                    <a:pt x="527" y="0"/>
                  </a:moveTo>
                  <a:lnTo>
                    <a:pt x="527" y="0"/>
                  </a:lnTo>
                  <a:cubicBezTo>
                    <a:pt x="494" y="69"/>
                    <a:pt x="465" y="135"/>
                    <a:pt x="436" y="198"/>
                  </a:cubicBezTo>
                  <a:lnTo>
                    <a:pt x="436" y="198"/>
                  </a:lnTo>
                  <a:lnTo>
                    <a:pt x="527" y="0"/>
                  </a:lnTo>
                  <a:close/>
                  <a:moveTo>
                    <a:pt x="436" y="198"/>
                  </a:moveTo>
                  <a:lnTo>
                    <a:pt x="1" y="1153"/>
                  </a:lnTo>
                  <a:cubicBezTo>
                    <a:pt x="190" y="796"/>
                    <a:pt x="291" y="527"/>
                    <a:pt x="436" y="198"/>
                  </a:cubicBez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117;p42">
              <a:extLst>
                <a:ext uri="{FF2B5EF4-FFF2-40B4-BE49-F238E27FC236}">
                  <a16:creationId xmlns:a16="http://schemas.microsoft.com/office/drawing/2014/main" id="{E59190C8-E7A5-430D-BB8E-951BEF8BA308}"/>
                </a:ext>
              </a:extLst>
            </p:cNvPr>
            <p:cNvSpPr/>
            <p:nvPr/>
          </p:nvSpPr>
          <p:spPr>
            <a:xfrm>
              <a:off x="10195000" y="1045700"/>
              <a:ext cx="28850" cy="38875"/>
            </a:xfrm>
            <a:custGeom>
              <a:avLst/>
              <a:gdLst/>
              <a:ahLst/>
              <a:cxnLst/>
              <a:rect l="l" t="t" r="r" b="b"/>
              <a:pathLst>
                <a:path w="1154" h="1555" extrusionOk="0">
                  <a:moveTo>
                    <a:pt x="928" y="1"/>
                  </a:moveTo>
                  <a:cubicBezTo>
                    <a:pt x="828" y="1"/>
                    <a:pt x="728" y="1"/>
                    <a:pt x="627" y="101"/>
                  </a:cubicBezTo>
                  <a:cubicBezTo>
                    <a:pt x="427" y="502"/>
                    <a:pt x="201" y="828"/>
                    <a:pt x="101" y="1128"/>
                  </a:cubicBezTo>
                  <a:cubicBezTo>
                    <a:pt x="1" y="1254"/>
                    <a:pt x="1" y="1454"/>
                    <a:pt x="101" y="1554"/>
                  </a:cubicBezTo>
                  <a:cubicBezTo>
                    <a:pt x="302" y="1554"/>
                    <a:pt x="427" y="1554"/>
                    <a:pt x="527" y="1454"/>
                  </a:cubicBezTo>
                  <a:cubicBezTo>
                    <a:pt x="728" y="1028"/>
                    <a:pt x="928" y="727"/>
                    <a:pt x="1053" y="402"/>
                  </a:cubicBezTo>
                  <a:cubicBezTo>
                    <a:pt x="1154" y="301"/>
                    <a:pt x="1154" y="101"/>
                    <a:pt x="92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118;p42">
              <a:extLst>
                <a:ext uri="{FF2B5EF4-FFF2-40B4-BE49-F238E27FC236}">
                  <a16:creationId xmlns:a16="http://schemas.microsoft.com/office/drawing/2014/main" id="{5189644C-AB81-447D-9BDD-3A87A1F03369}"/>
                </a:ext>
              </a:extLst>
            </p:cNvPr>
            <p:cNvSpPr/>
            <p:nvPr/>
          </p:nvSpPr>
          <p:spPr>
            <a:xfrm>
              <a:off x="10098525" y="1136550"/>
              <a:ext cx="20700" cy="39500"/>
            </a:xfrm>
            <a:custGeom>
              <a:avLst/>
              <a:gdLst/>
              <a:ahLst/>
              <a:cxnLst/>
              <a:rect l="l" t="t" r="r" b="b"/>
              <a:pathLst>
                <a:path w="828" h="1580" extrusionOk="0">
                  <a:moveTo>
                    <a:pt x="827" y="1"/>
                  </a:moveTo>
                  <a:lnTo>
                    <a:pt x="0" y="1580"/>
                  </a:lnTo>
                  <a:cubicBezTo>
                    <a:pt x="301" y="1053"/>
                    <a:pt x="627" y="527"/>
                    <a:pt x="827" y="1"/>
                  </a:cubicBez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119;p42">
              <a:extLst>
                <a:ext uri="{FF2B5EF4-FFF2-40B4-BE49-F238E27FC236}">
                  <a16:creationId xmlns:a16="http://schemas.microsoft.com/office/drawing/2014/main" id="{0544CC5D-8603-4B3F-AD14-87269BC49B05}"/>
                </a:ext>
              </a:extLst>
            </p:cNvPr>
            <p:cNvSpPr/>
            <p:nvPr/>
          </p:nvSpPr>
          <p:spPr>
            <a:xfrm>
              <a:off x="10090375" y="1129675"/>
              <a:ext cx="36975" cy="52425"/>
            </a:xfrm>
            <a:custGeom>
              <a:avLst/>
              <a:gdLst/>
              <a:ahLst/>
              <a:cxnLst/>
              <a:rect l="l" t="t" r="r" b="b"/>
              <a:pathLst>
                <a:path w="1479" h="2097" extrusionOk="0">
                  <a:moveTo>
                    <a:pt x="1116" y="0"/>
                  </a:moveTo>
                  <a:cubicBezTo>
                    <a:pt x="1053" y="0"/>
                    <a:pt x="1003" y="25"/>
                    <a:pt x="953" y="75"/>
                  </a:cubicBezTo>
                  <a:cubicBezTo>
                    <a:pt x="627" y="602"/>
                    <a:pt x="426" y="1228"/>
                    <a:pt x="101" y="1754"/>
                  </a:cubicBezTo>
                  <a:cubicBezTo>
                    <a:pt x="0" y="1855"/>
                    <a:pt x="101" y="1955"/>
                    <a:pt x="226" y="2055"/>
                  </a:cubicBezTo>
                  <a:cubicBezTo>
                    <a:pt x="255" y="2085"/>
                    <a:pt x="285" y="2097"/>
                    <a:pt x="314" y="2097"/>
                  </a:cubicBezTo>
                  <a:cubicBezTo>
                    <a:pt x="385" y="2097"/>
                    <a:pt x="456" y="2026"/>
                    <a:pt x="527" y="1955"/>
                  </a:cubicBezTo>
                  <a:cubicBezTo>
                    <a:pt x="852" y="1429"/>
                    <a:pt x="1153" y="902"/>
                    <a:pt x="1479" y="401"/>
                  </a:cubicBezTo>
                  <a:cubicBezTo>
                    <a:pt x="1479" y="276"/>
                    <a:pt x="1479" y="75"/>
                    <a:pt x="1354" y="75"/>
                  </a:cubicBezTo>
                  <a:cubicBezTo>
                    <a:pt x="1253" y="25"/>
                    <a:pt x="1178" y="0"/>
                    <a:pt x="11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120;p42">
              <a:extLst>
                <a:ext uri="{FF2B5EF4-FFF2-40B4-BE49-F238E27FC236}">
                  <a16:creationId xmlns:a16="http://schemas.microsoft.com/office/drawing/2014/main" id="{9FCE47DD-2E78-4246-BC77-A3D1847D5792}"/>
                </a:ext>
              </a:extLst>
            </p:cNvPr>
            <p:cNvSpPr/>
            <p:nvPr/>
          </p:nvSpPr>
          <p:spPr>
            <a:xfrm>
              <a:off x="10278350" y="1100225"/>
              <a:ext cx="28825" cy="55150"/>
            </a:xfrm>
            <a:custGeom>
              <a:avLst/>
              <a:gdLst/>
              <a:ahLst/>
              <a:cxnLst/>
              <a:rect l="l" t="t" r="r" b="b"/>
              <a:pathLst>
                <a:path w="1153" h="2206" extrusionOk="0">
                  <a:moveTo>
                    <a:pt x="1153" y="0"/>
                  </a:moveTo>
                  <a:lnTo>
                    <a:pt x="1153" y="0"/>
                  </a:lnTo>
                  <a:cubicBezTo>
                    <a:pt x="905" y="424"/>
                    <a:pt x="699" y="847"/>
                    <a:pt x="486" y="1276"/>
                  </a:cubicBezTo>
                  <a:lnTo>
                    <a:pt x="486" y="1276"/>
                  </a:lnTo>
                  <a:lnTo>
                    <a:pt x="1153" y="0"/>
                  </a:lnTo>
                  <a:close/>
                  <a:moveTo>
                    <a:pt x="486" y="1276"/>
                  </a:moveTo>
                  <a:lnTo>
                    <a:pt x="0" y="2206"/>
                  </a:lnTo>
                  <a:cubicBezTo>
                    <a:pt x="178" y="1892"/>
                    <a:pt x="334" y="1582"/>
                    <a:pt x="486" y="1276"/>
                  </a:cubicBez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121;p42">
              <a:extLst>
                <a:ext uri="{FF2B5EF4-FFF2-40B4-BE49-F238E27FC236}">
                  <a16:creationId xmlns:a16="http://schemas.microsoft.com/office/drawing/2014/main" id="{CA1F85EC-15D6-4228-B521-8EFC48CF3051}"/>
                </a:ext>
              </a:extLst>
            </p:cNvPr>
            <p:cNvSpPr/>
            <p:nvPr/>
          </p:nvSpPr>
          <p:spPr>
            <a:xfrm>
              <a:off x="10269825" y="1093700"/>
              <a:ext cx="46050" cy="67350"/>
            </a:xfrm>
            <a:custGeom>
              <a:avLst/>
              <a:gdLst/>
              <a:ahLst/>
              <a:cxnLst/>
              <a:rect l="l" t="t" r="r" b="b"/>
              <a:pathLst>
                <a:path w="1842" h="2694" extrusionOk="0">
                  <a:moveTo>
                    <a:pt x="1503" y="1"/>
                  </a:moveTo>
                  <a:cubicBezTo>
                    <a:pt x="1415" y="1"/>
                    <a:pt x="1328" y="48"/>
                    <a:pt x="1294" y="161"/>
                  </a:cubicBezTo>
                  <a:cubicBezTo>
                    <a:pt x="867" y="888"/>
                    <a:pt x="441" y="1614"/>
                    <a:pt x="141" y="2341"/>
                  </a:cubicBezTo>
                  <a:cubicBezTo>
                    <a:pt x="0" y="2499"/>
                    <a:pt x="154" y="2693"/>
                    <a:pt x="337" y="2693"/>
                  </a:cubicBezTo>
                  <a:cubicBezTo>
                    <a:pt x="415" y="2693"/>
                    <a:pt x="499" y="2657"/>
                    <a:pt x="567" y="2567"/>
                  </a:cubicBezTo>
                  <a:cubicBezTo>
                    <a:pt x="968" y="1840"/>
                    <a:pt x="1294" y="1088"/>
                    <a:pt x="1695" y="361"/>
                  </a:cubicBezTo>
                  <a:cubicBezTo>
                    <a:pt x="1842" y="165"/>
                    <a:pt x="1669" y="1"/>
                    <a:pt x="150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122;p42">
              <a:extLst>
                <a:ext uri="{FF2B5EF4-FFF2-40B4-BE49-F238E27FC236}">
                  <a16:creationId xmlns:a16="http://schemas.microsoft.com/office/drawing/2014/main" id="{B64BC3AC-BB33-44EE-BD1B-6951A0C92125}"/>
                </a:ext>
              </a:extLst>
            </p:cNvPr>
            <p:cNvSpPr/>
            <p:nvPr/>
          </p:nvSpPr>
          <p:spPr>
            <a:xfrm>
              <a:off x="10346625" y="1191700"/>
              <a:ext cx="7550" cy="15675"/>
            </a:xfrm>
            <a:custGeom>
              <a:avLst/>
              <a:gdLst/>
              <a:ahLst/>
              <a:cxnLst/>
              <a:rect l="l" t="t" r="r" b="b"/>
              <a:pathLst>
                <a:path w="302" h="627" extrusionOk="0">
                  <a:moveTo>
                    <a:pt x="302" y="0"/>
                  </a:moveTo>
                  <a:lnTo>
                    <a:pt x="302" y="0"/>
                  </a:lnTo>
                  <a:cubicBezTo>
                    <a:pt x="252" y="100"/>
                    <a:pt x="201" y="207"/>
                    <a:pt x="151" y="314"/>
                  </a:cubicBezTo>
                  <a:lnTo>
                    <a:pt x="302" y="0"/>
                  </a:lnTo>
                  <a:close/>
                  <a:moveTo>
                    <a:pt x="151" y="314"/>
                  </a:moveTo>
                  <a:lnTo>
                    <a:pt x="1" y="627"/>
                  </a:lnTo>
                  <a:cubicBezTo>
                    <a:pt x="51" y="527"/>
                    <a:pt x="101" y="420"/>
                    <a:pt x="151" y="314"/>
                  </a:cubicBez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123;p42">
              <a:extLst>
                <a:ext uri="{FF2B5EF4-FFF2-40B4-BE49-F238E27FC236}">
                  <a16:creationId xmlns:a16="http://schemas.microsoft.com/office/drawing/2014/main" id="{7E5A044A-8E2D-4A21-9F1D-62E4573C0BCB}"/>
                </a:ext>
              </a:extLst>
            </p:cNvPr>
            <p:cNvSpPr/>
            <p:nvPr/>
          </p:nvSpPr>
          <p:spPr>
            <a:xfrm>
              <a:off x="10338500" y="1184575"/>
              <a:ext cx="23825" cy="30325"/>
            </a:xfrm>
            <a:custGeom>
              <a:avLst/>
              <a:gdLst/>
              <a:ahLst/>
              <a:cxnLst/>
              <a:rect l="l" t="t" r="r" b="b"/>
              <a:pathLst>
                <a:path w="953" h="1213" extrusionOk="0">
                  <a:moveTo>
                    <a:pt x="617" y="1"/>
                  </a:moveTo>
                  <a:cubicBezTo>
                    <a:pt x="541" y="1"/>
                    <a:pt x="484" y="56"/>
                    <a:pt x="426" y="185"/>
                  </a:cubicBezTo>
                  <a:cubicBezTo>
                    <a:pt x="326" y="385"/>
                    <a:pt x="201" y="586"/>
                    <a:pt x="0" y="812"/>
                  </a:cubicBezTo>
                  <a:cubicBezTo>
                    <a:pt x="0" y="912"/>
                    <a:pt x="0" y="1112"/>
                    <a:pt x="100" y="1213"/>
                  </a:cubicBezTo>
                  <a:cubicBezTo>
                    <a:pt x="201" y="1213"/>
                    <a:pt x="426" y="1213"/>
                    <a:pt x="526" y="1112"/>
                  </a:cubicBezTo>
                  <a:cubicBezTo>
                    <a:pt x="627" y="812"/>
                    <a:pt x="727" y="586"/>
                    <a:pt x="827" y="385"/>
                  </a:cubicBezTo>
                  <a:cubicBezTo>
                    <a:pt x="953" y="285"/>
                    <a:pt x="953" y="85"/>
                    <a:pt x="827" y="85"/>
                  </a:cubicBezTo>
                  <a:cubicBezTo>
                    <a:pt x="742" y="31"/>
                    <a:pt x="674" y="1"/>
                    <a:pt x="61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38DFCB62-D7E6-4EAA-BED6-F8211507896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928551" y="1505715"/>
            <a:ext cx="5804185" cy="292929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2634940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1090;p42">
            <a:extLst>
              <a:ext uri="{FF2B5EF4-FFF2-40B4-BE49-F238E27FC236}">
                <a16:creationId xmlns:a16="http://schemas.microsoft.com/office/drawing/2014/main" id="{6E17EC08-DB5A-4913-AAD1-D1C3DECCA36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31166" y="405143"/>
            <a:ext cx="2386855" cy="109376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USER</a:t>
            </a:r>
            <a:br>
              <a:rPr lang="en" sz="2000" dirty="0"/>
            </a:br>
            <a:r>
              <a:rPr lang="en" sz="2000" dirty="0"/>
              <a:t>INTERFACES</a:t>
            </a:r>
            <a:endParaRPr sz="2000" dirty="0"/>
          </a:p>
        </p:txBody>
      </p:sp>
      <p:grpSp>
        <p:nvGrpSpPr>
          <p:cNvPr id="21" name="Google Shape;1091;p42">
            <a:extLst>
              <a:ext uri="{FF2B5EF4-FFF2-40B4-BE49-F238E27FC236}">
                <a16:creationId xmlns:a16="http://schemas.microsoft.com/office/drawing/2014/main" id="{7B76FCF5-06B5-49B5-BB1A-C0EA7302AF7A}"/>
              </a:ext>
            </a:extLst>
          </p:cNvPr>
          <p:cNvGrpSpPr/>
          <p:nvPr/>
        </p:nvGrpSpPr>
        <p:grpSpPr>
          <a:xfrm rot="-552712" flipH="1">
            <a:off x="327094" y="389448"/>
            <a:ext cx="601019" cy="481621"/>
            <a:chOff x="10049025" y="922900"/>
            <a:chExt cx="537625" cy="430800"/>
          </a:xfrm>
        </p:grpSpPr>
        <p:sp>
          <p:nvSpPr>
            <p:cNvPr id="22" name="Google Shape;1092;p42">
              <a:extLst>
                <a:ext uri="{FF2B5EF4-FFF2-40B4-BE49-F238E27FC236}">
                  <a16:creationId xmlns:a16="http://schemas.microsoft.com/office/drawing/2014/main" id="{CBDE3FDE-E878-4554-AF4C-0DAD81137DBF}"/>
                </a:ext>
              </a:extLst>
            </p:cNvPr>
            <p:cNvSpPr/>
            <p:nvPr/>
          </p:nvSpPr>
          <p:spPr>
            <a:xfrm>
              <a:off x="10056525" y="930425"/>
              <a:ext cx="521975" cy="331475"/>
            </a:xfrm>
            <a:custGeom>
              <a:avLst/>
              <a:gdLst/>
              <a:ahLst/>
              <a:cxnLst/>
              <a:rect l="l" t="t" r="r" b="b"/>
              <a:pathLst>
                <a:path w="20879" h="13259" extrusionOk="0">
                  <a:moveTo>
                    <a:pt x="14412" y="0"/>
                  </a:moveTo>
                  <a:lnTo>
                    <a:pt x="1" y="226"/>
                  </a:lnTo>
                  <a:cubicBezTo>
                    <a:pt x="1254" y="2506"/>
                    <a:pt x="2407" y="4812"/>
                    <a:pt x="3334" y="7218"/>
                  </a:cubicBezTo>
                  <a:lnTo>
                    <a:pt x="12532" y="13258"/>
                  </a:lnTo>
                  <a:lnTo>
                    <a:pt x="20878" y="12757"/>
                  </a:lnTo>
                  <a:lnTo>
                    <a:pt x="1441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093;p42">
              <a:extLst>
                <a:ext uri="{FF2B5EF4-FFF2-40B4-BE49-F238E27FC236}">
                  <a16:creationId xmlns:a16="http://schemas.microsoft.com/office/drawing/2014/main" id="{848C80AC-0074-4AA2-99A4-6FF15AA4DA12}"/>
                </a:ext>
              </a:extLst>
            </p:cNvPr>
            <p:cNvSpPr/>
            <p:nvPr/>
          </p:nvSpPr>
          <p:spPr>
            <a:xfrm>
              <a:off x="10049025" y="922900"/>
              <a:ext cx="537625" cy="347150"/>
            </a:xfrm>
            <a:custGeom>
              <a:avLst/>
              <a:gdLst/>
              <a:ahLst/>
              <a:cxnLst/>
              <a:rect l="l" t="t" r="r" b="b"/>
              <a:pathLst>
                <a:path w="21505" h="13886" extrusionOk="0">
                  <a:moveTo>
                    <a:pt x="14574" y="527"/>
                  </a:moveTo>
                  <a:cubicBezTo>
                    <a:pt x="16433" y="4242"/>
                    <a:pt x="18292" y="7862"/>
                    <a:pt x="20151" y="11579"/>
                  </a:cubicBezTo>
                  <a:cubicBezTo>
                    <a:pt x="20376" y="11973"/>
                    <a:pt x="20614" y="12366"/>
                    <a:pt x="20804" y="12760"/>
                  </a:cubicBezTo>
                  <a:lnTo>
                    <a:pt x="20804" y="12760"/>
                  </a:lnTo>
                  <a:cubicBezTo>
                    <a:pt x="18222" y="12953"/>
                    <a:pt x="15639" y="13167"/>
                    <a:pt x="13033" y="13359"/>
                  </a:cubicBezTo>
                  <a:lnTo>
                    <a:pt x="12933" y="13359"/>
                  </a:lnTo>
                  <a:cubicBezTo>
                    <a:pt x="12832" y="13359"/>
                    <a:pt x="12732" y="13259"/>
                    <a:pt x="12732" y="13259"/>
                  </a:cubicBezTo>
                  <a:cubicBezTo>
                    <a:pt x="12206" y="12933"/>
                    <a:pt x="11780" y="12632"/>
                    <a:pt x="11379" y="12306"/>
                  </a:cubicBezTo>
                  <a:cubicBezTo>
                    <a:pt x="9800" y="11379"/>
                    <a:pt x="8346" y="10326"/>
                    <a:pt x="6892" y="9399"/>
                  </a:cubicBezTo>
                  <a:cubicBezTo>
                    <a:pt x="5891" y="8707"/>
                    <a:pt x="4889" y="8106"/>
                    <a:pt x="3909" y="7402"/>
                  </a:cubicBezTo>
                  <a:lnTo>
                    <a:pt x="3909" y="7402"/>
                  </a:lnTo>
                  <a:cubicBezTo>
                    <a:pt x="2933" y="5179"/>
                    <a:pt x="1872" y="2958"/>
                    <a:pt x="726" y="817"/>
                  </a:cubicBezTo>
                  <a:lnTo>
                    <a:pt x="726" y="817"/>
                  </a:lnTo>
                  <a:cubicBezTo>
                    <a:pt x="4768" y="720"/>
                    <a:pt x="8788" y="623"/>
                    <a:pt x="12832" y="527"/>
                  </a:cubicBezTo>
                  <a:close/>
                  <a:moveTo>
                    <a:pt x="14712" y="0"/>
                  </a:moveTo>
                  <a:cubicBezTo>
                    <a:pt x="10527" y="101"/>
                    <a:pt x="6366" y="201"/>
                    <a:pt x="2181" y="301"/>
                  </a:cubicBezTo>
                  <a:lnTo>
                    <a:pt x="301" y="301"/>
                  </a:lnTo>
                  <a:cubicBezTo>
                    <a:pt x="100" y="301"/>
                    <a:pt x="0" y="527"/>
                    <a:pt x="100" y="727"/>
                  </a:cubicBezTo>
                  <a:cubicBezTo>
                    <a:pt x="1343" y="2890"/>
                    <a:pt x="2364" y="5176"/>
                    <a:pt x="3408" y="7560"/>
                  </a:cubicBezTo>
                  <a:lnTo>
                    <a:pt x="3408" y="7560"/>
                  </a:lnTo>
                  <a:cubicBezTo>
                    <a:pt x="3411" y="7606"/>
                    <a:pt x="3428" y="7647"/>
                    <a:pt x="3462" y="7679"/>
                  </a:cubicBezTo>
                  <a:lnTo>
                    <a:pt x="3462" y="7679"/>
                  </a:lnTo>
                  <a:cubicBezTo>
                    <a:pt x="3505" y="7746"/>
                    <a:pt x="3576" y="7784"/>
                    <a:pt x="3651" y="7796"/>
                  </a:cubicBezTo>
                  <a:lnTo>
                    <a:pt x="3651" y="7796"/>
                  </a:lnTo>
                  <a:cubicBezTo>
                    <a:pt x="6015" y="9352"/>
                    <a:pt x="8285" y="10978"/>
                    <a:pt x="10652" y="12532"/>
                  </a:cubicBezTo>
                  <a:cubicBezTo>
                    <a:pt x="11153" y="12832"/>
                    <a:pt x="11679" y="13259"/>
                    <a:pt x="12206" y="13559"/>
                  </a:cubicBezTo>
                  <a:cubicBezTo>
                    <a:pt x="12406" y="13685"/>
                    <a:pt x="12632" y="13885"/>
                    <a:pt x="12832" y="13885"/>
                  </a:cubicBezTo>
                  <a:cubicBezTo>
                    <a:pt x="13258" y="13885"/>
                    <a:pt x="13785" y="13785"/>
                    <a:pt x="14286" y="13785"/>
                  </a:cubicBezTo>
                  <a:cubicBezTo>
                    <a:pt x="15138" y="13685"/>
                    <a:pt x="16065" y="13685"/>
                    <a:pt x="16918" y="13559"/>
                  </a:cubicBezTo>
                  <a:cubicBezTo>
                    <a:pt x="18371" y="13459"/>
                    <a:pt x="19725" y="13359"/>
                    <a:pt x="21178" y="13259"/>
                  </a:cubicBezTo>
                  <a:cubicBezTo>
                    <a:pt x="21404" y="13259"/>
                    <a:pt x="21504" y="13058"/>
                    <a:pt x="21404" y="12933"/>
                  </a:cubicBezTo>
                  <a:lnTo>
                    <a:pt x="15765" y="1654"/>
                  </a:lnTo>
                  <a:cubicBezTo>
                    <a:pt x="15439" y="1153"/>
                    <a:pt x="15138" y="627"/>
                    <a:pt x="14912" y="101"/>
                  </a:cubicBezTo>
                  <a:cubicBezTo>
                    <a:pt x="14812" y="101"/>
                    <a:pt x="14812" y="0"/>
                    <a:pt x="1471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094;p42">
              <a:extLst>
                <a:ext uri="{FF2B5EF4-FFF2-40B4-BE49-F238E27FC236}">
                  <a16:creationId xmlns:a16="http://schemas.microsoft.com/office/drawing/2014/main" id="{3F6C0857-0795-4670-8EF0-1F89BD23DB88}"/>
                </a:ext>
              </a:extLst>
            </p:cNvPr>
            <p:cNvSpPr/>
            <p:nvPr/>
          </p:nvSpPr>
          <p:spPr>
            <a:xfrm>
              <a:off x="10351650" y="961750"/>
              <a:ext cx="44500" cy="75825"/>
            </a:xfrm>
            <a:custGeom>
              <a:avLst/>
              <a:gdLst/>
              <a:ahLst/>
              <a:cxnLst/>
              <a:rect l="l" t="t" r="r" b="b"/>
              <a:pathLst>
                <a:path w="1780" h="3033" extrusionOk="0">
                  <a:moveTo>
                    <a:pt x="1780" y="0"/>
                  </a:moveTo>
                  <a:lnTo>
                    <a:pt x="1780" y="0"/>
                  </a:lnTo>
                  <a:cubicBezTo>
                    <a:pt x="1153" y="953"/>
                    <a:pt x="527" y="1980"/>
                    <a:pt x="0" y="3033"/>
                  </a:cubicBezTo>
                  <a:lnTo>
                    <a:pt x="1780" y="0"/>
                  </a:ln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095;p42">
              <a:extLst>
                <a:ext uri="{FF2B5EF4-FFF2-40B4-BE49-F238E27FC236}">
                  <a16:creationId xmlns:a16="http://schemas.microsoft.com/office/drawing/2014/main" id="{08F4D195-C23D-4DB5-A9D4-41CA75CAF573}"/>
                </a:ext>
              </a:extLst>
            </p:cNvPr>
            <p:cNvSpPr/>
            <p:nvPr/>
          </p:nvSpPr>
          <p:spPr>
            <a:xfrm>
              <a:off x="10344450" y="955525"/>
              <a:ext cx="60000" cy="88025"/>
            </a:xfrm>
            <a:custGeom>
              <a:avLst/>
              <a:gdLst/>
              <a:ahLst/>
              <a:cxnLst/>
              <a:rect l="l" t="t" r="r" b="b"/>
              <a:pathLst>
                <a:path w="2400" h="3521" extrusionOk="0">
                  <a:moveTo>
                    <a:pt x="2109" y="0"/>
                  </a:moveTo>
                  <a:cubicBezTo>
                    <a:pt x="2021" y="0"/>
                    <a:pt x="1921" y="44"/>
                    <a:pt x="1842" y="149"/>
                  </a:cubicBezTo>
                  <a:cubicBezTo>
                    <a:pt x="1216" y="1101"/>
                    <a:pt x="589" y="2129"/>
                    <a:pt x="88" y="3182"/>
                  </a:cubicBezTo>
                  <a:cubicBezTo>
                    <a:pt x="1" y="3321"/>
                    <a:pt x="180" y="3520"/>
                    <a:pt x="331" y="3520"/>
                  </a:cubicBezTo>
                  <a:cubicBezTo>
                    <a:pt x="397" y="3520"/>
                    <a:pt x="458" y="3482"/>
                    <a:pt x="489" y="3382"/>
                  </a:cubicBezTo>
                  <a:cubicBezTo>
                    <a:pt x="1116" y="2354"/>
                    <a:pt x="1642" y="1302"/>
                    <a:pt x="2268" y="349"/>
                  </a:cubicBezTo>
                  <a:cubicBezTo>
                    <a:pt x="2399" y="154"/>
                    <a:pt x="2274" y="0"/>
                    <a:pt x="210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096;p42">
              <a:extLst>
                <a:ext uri="{FF2B5EF4-FFF2-40B4-BE49-F238E27FC236}">
                  <a16:creationId xmlns:a16="http://schemas.microsoft.com/office/drawing/2014/main" id="{77F644FF-07F7-4CAD-B104-12DAA325F3CE}"/>
                </a:ext>
              </a:extLst>
            </p:cNvPr>
            <p:cNvSpPr/>
            <p:nvPr/>
          </p:nvSpPr>
          <p:spPr>
            <a:xfrm>
              <a:off x="10098525" y="969875"/>
              <a:ext cx="31350" cy="33875"/>
            </a:xfrm>
            <a:custGeom>
              <a:avLst/>
              <a:gdLst/>
              <a:ahLst/>
              <a:cxnLst/>
              <a:rect l="l" t="t" r="r" b="b"/>
              <a:pathLst>
                <a:path w="1254" h="1355" extrusionOk="0">
                  <a:moveTo>
                    <a:pt x="0" y="1"/>
                  </a:moveTo>
                  <a:lnTo>
                    <a:pt x="0" y="1"/>
                  </a:lnTo>
                  <a:cubicBezTo>
                    <a:pt x="401" y="527"/>
                    <a:pt x="827" y="928"/>
                    <a:pt x="1253" y="1354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097;p42">
              <a:extLst>
                <a:ext uri="{FF2B5EF4-FFF2-40B4-BE49-F238E27FC236}">
                  <a16:creationId xmlns:a16="http://schemas.microsoft.com/office/drawing/2014/main" id="{3E15951A-0E26-4247-9793-1B81A67989BC}"/>
                </a:ext>
              </a:extLst>
            </p:cNvPr>
            <p:cNvSpPr/>
            <p:nvPr/>
          </p:nvSpPr>
          <p:spPr>
            <a:xfrm>
              <a:off x="10090375" y="965025"/>
              <a:ext cx="44500" cy="45625"/>
            </a:xfrm>
            <a:custGeom>
              <a:avLst/>
              <a:gdLst/>
              <a:ahLst/>
              <a:cxnLst/>
              <a:rect l="l" t="t" r="r" b="b"/>
              <a:pathLst>
                <a:path w="1780" h="1825" extrusionOk="0">
                  <a:moveTo>
                    <a:pt x="323" y="1"/>
                  </a:moveTo>
                  <a:cubicBezTo>
                    <a:pt x="245" y="1"/>
                    <a:pt x="163" y="32"/>
                    <a:pt x="101" y="95"/>
                  </a:cubicBezTo>
                  <a:cubicBezTo>
                    <a:pt x="0" y="195"/>
                    <a:pt x="0" y="295"/>
                    <a:pt x="101" y="396"/>
                  </a:cubicBezTo>
                  <a:cubicBezTo>
                    <a:pt x="527" y="822"/>
                    <a:pt x="953" y="1348"/>
                    <a:pt x="1354" y="1749"/>
                  </a:cubicBezTo>
                  <a:cubicBezTo>
                    <a:pt x="1416" y="1799"/>
                    <a:pt x="1498" y="1824"/>
                    <a:pt x="1576" y="1824"/>
                  </a:cubicBezTo>
                  <a:cubicBezTo>
                    <a:pt x="1654" y="1824"/>
                    <a:pt x="1730" y="1799"/>
                    <a:pt x="1780" y="1749"/>
                  </a:cubicBezTo>
                  <a:lnTo>
                    <a:pt x="1780" y="1348"/>
                  </a:lnTo>
                  <a:lnTo>
                    <a:pt x="527" y="95"/>
                  </a:lnTo>
                  <a:cubicBezTo>
                    <a:pt x="476" y="32"/>
                    <a:pt x="401" y="1"/>
                    <a:pt x="32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098;p42">
              <a:extLst>
                <a:ext uri="{FF2B5EF4-FFF2-40B4-BE49-F238E27FC236}">
                  <a16:creationId xmlns:a16="http://schemas.microsoft.com/office/drawing/2014/main" id="{CFB9DB57-CBA2-47D8-8C5E-7FA395CE6DC3}"/>
                </a:ext>
              </a:extLst>
            </p:cNvPr>
            <p:cNvSpPr/>
            <p:nvPr/>
          </p:nvSpPr>
          <p:spPr>
            <a:xfrm>
              <a:off x="10479475" y="1207350"/>
              <a:ext cx="57675" cy="15700"/>
            </a:xfrm>
            <a:custGeom>
              <a:avLst/>
              <a:gdLst/>
              <a:ahLst/>
              <a:cxnLst/>
              <a:rect l="l" t="t" r="r" b="b"/>
              <a:pathLst>
                <a:path w="2307" h="628" extrusionOk="0">
                  <a:moveTo>
                    <a:pt x="0" y="1"/>
                  </a:moveTo>
                  <a:lnTo>
                    <a:pt x="2306" y="627"/>
                  </a:lnTo>
                  <a:cubicBezTo>
                    <a:pt x="1579" y="427"/>
                    <a:pt x="827" y="201"/>
                    <a:pt x="0" y="1"/>
                  </a:cubicBez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099;p42">
              <a:extLst>
                <a:ext uri="{FF2B5EF4-FFF2-40B4-BE49-F238E27FC236}">
                  <a16:creationId xmlns:a16="http://schemas.microsoft.com/office/drawing/2014/main" id="{420E35A1-F0FB-4607-B700-1E07BCF9CF8A}"/>
                </a:ext>
              </a:extLst>
            </p:cNvPr>
            <p:cNvSpPr/>
            <p:nvPr/>
          </p:nvSpPr>
          <p:spPr>
            <a:xfrm>
              <a:off x="10474450" y="1201025"/>
              <a:ext cx="67700" cy="28075"/>
            </a:xfrm>
            <a:custGeom>
              <a:avLst/>
              <a:gdLst/>
              <a:ahLst/>
              <a:cxnLst/>
              <a:rect l="l" t="t" r="r" b="b"/>
              <a:pathLst>
                <a:path w="2708" h="1123" extrusionOk="0">
                  <a:moveTo>
                    <a:pt x="193" y="1"/>
                  </a:moveTo>
                  <a:cubicBezTo>
                    <a:pt x="99" y="1"/>
                    <a:pt x="1" y="83"/>
                    <a:pt x="1" y="154"/>
                  </a:cubicBezTo>
                  <a:cubicBezTo>
                    <a:pt x="1" y="354"/>
                    <a:pt x="1" y="454"/>
                    <a:pt x="201" y="555"/>
                  </a:cubicBezTo>
                  <a:cubicBezTo>
                    <a:pt x="928" y="680"/>
                    <a:pt x="1655" y="880"/>
                    <a:pt x="2407" y="1081"/>
                  </a:cubicBezTo>
                  <a:cubicBezTo>
                    <a:pt x="2436" y="1110"/>
                    <a:pt x="2474" y="1122"/>
                    <a:pt x="2513" y="1122"/>
                  </a:cubicBezTo>
                  <a:cubicBezTo>
                    <a:pt x="2607" y="1122"/>
                    <a:pt x="2708" y="1052"/>
                    <a:pt x="2708" y="981"/>
                  </a:cubicBezTo>
                  <a:cubicBezTo>
                    <a:pt x="2708" y="780"/>
                    <a:pt x="2708" y="680"/>
                    <a:pt x="2507" y="555"/>
                  </a:cubicBezTo>
                  <a:cubicBezTo>
                    <a:pt x="1780" y="354"/>
                    <a:pt x="1028" y="154"/>
                    <a:pt x="302" y="53"/>
                  </a:cubicBezTo>
                  <a:cubicBezTo>
                    <a:pt x="272" y="16"/>
                    <a:pt x="233" y="1"/>
                    <a:pt x="19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100;p42">
              <a:extLst>
                <a:ext uri="{FF2B5EF4-FFF2-40B4-BE49-F238E27FC236}">
                  <a16:creationId xmlns:a16="http://schemas.microsoft.com/office/drawing/2014/main" id="{C9E1A5F6-3A86-4CA5-8F02-6D73DBE590E2}"/>
                </a:ext>
              </a:extLst>
            </p:cNvPr>
            <p:cNvSpPr/>
            <p:nvPr/>
          </p:nvSpPr>
          <p:spPr>
            <a:xfrm>
              <a:off x="10074700" y="1008725"/>
              <a:ext cx="384125" cy="339625"/>
            </a:xfrm>
            <a:custGeom>
              <a:avLst/>
              <a:gdLst/>
              <a:ahLst/>
              <a:cxnLst/>
              <a:rect l="l" t="t" r="r" b="b"/>
              <a:pathLst>
                <a:path w="15365" h="13585" extrusionOk="0">
                  <a:moveTo>
                    <a:pt x="3359" y="1"/>
                  </a:moveTo>
                  <a:cubicBezTo>
                    <a:pt x="1981" y="2206"/>
                    <a:pt x="853" y="4487"/>
                    <a:pt x="1" y="6793"/>
                  </a:cubicBezTo>
                  <a:cubicBezTo>
                    <a:pt x="1" y="6793"/>
                    <a:pt x="1154" y="8998"/>
                    <a:pt x="4286" y="11079"/>
                  </a:cubicBezTo>
                  <a:cubicBezTo>
                    <a:pt x="7319" y="13159"/>
                    <a:pt x="10026" y="13585"/>
                    <a:pt x="10026" y="13585"/>
                  </a:cubicBezTo>
                  <a:cubicBezTo>
                    <a:pt x="12006" y="11906"/>
                    <a:pt x="14111" y="9725"/>
                    <a:pt x="15364" y="7520"/>
                  </a:cubicBezTo>
                  <a:cubicBezTo>
                    <a:pt x="15364" y="7520"/>
                    <a:pt x="13585" y="3986"/>
                    <a:pt x="10251" y="1981"/>
                  </a:cubicBezTo>
                  <a:cubicBezTo>
                    <a:pt x="6893" y="101"/>
                    <a:pt x="3359" y="1"/>
                    <a:pt x="33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101;p42">
              <a:extLst>
                <a:ext uri="{FF2B5EF4-FFF2-40B4-BE49-F238E27FC236}">
                  <a16:creationId xmlns:a16="http://schemas.microsoft.com/office/drawing/2014/main" id="{D449A2FC-4AD9-4A41-B8E5-D0F276103B38}"/>
                </a:ext>
              </a:extLst>
            </p:cNvPr>
            <p:cNvSpPr/>
            <p:nvPr/>
          </p:nvSpPr>
          <p:spPr>
            <a:xfrm>
              <a:off x="10067175" y="1002600"/>
              <a:ext cx="399150" cy="351100"/>
            </a:xfrm>
            <a:custGeom>
              <a:avLst/>
              <a:gdLst/>
              <a:ahLst/>
              <a:cxnLst/>
              <a:rect l="l" t="t" r="r" b="b"/>
              <a:pathLst>
                <a:path w="15966" h="14044" extrusionOk="0">
                  <a:moveTo>
                    <a:pt x="3795" y="575"/>
                  </a:moveTo>
                  <a:cubicBezTo>
                    <a:pt x="8594" y="722"/>
                    <a:pt x="13202" y="3473"/>
                    <a:pt x="15385" y="7757"/>
                  </a:cubicBezTo>
                  <a:lnTo>
                    <a:pt x="15385" y="7757"/>
                  </a:lnTo>
                  <a:cubicBezTo>
                    <a:pt x="14070" y="9966"/>
                    <a:pt x="12272" y="11875"/>
                    <a:pt x="10281" y="13504"/>
                  </a:cubicBezTo>
                  <a:lnTo>
                    <a:pt x="10227" y="13504"/>
                  </a:lnTo>
                  <a:cubicBezTo>
                    <a:pt x="10126" y="13504"/>
                    <a:pt x="10026" y="13404"/>
                    <a:pt x="9801" y="13404"/>
                  </a:cubicBezTo>
                  <a:cubicBezTo>
                    <a:pt x="9400" y="13304"/>
                    <a:pt x="8973" y="13203"/>
                    <a:pt x="8447" y="13003"/>
                  </a:cubicBezTo>
                  <a:cubicBezTo>
                    <a:pt x="6993" y="12477"/>
                    <a:pt x="5540" y="11750"/>
                    <a:pt x="4161" y="10697"/>
                  </a:cubicBezTo>
                  <a:cubicBezTo>
                    <a:pt x="3034" y="9870"/>
                    <a:pt x="1981" y="8918"/>
                    <a:pt x="1154" y="7865"/>
                  </a:cubicBezTo>
                  <a:cubicBezTo>
                    <a:pt x="928" y="7564"/>
                    <a:pt x="728" y="7364"/>
                    <a:pt x="628" y="7038"/>
                  </a:cubicBezTo>
                  <a:cubicBezTo>
                    <a:pt x="543" y="7038"/>
                    <a:pt x="530" y="6967"/>
                    <a:pt x="528" y="6944"/>
                  </a:cubicBezTo>
                  <a:lnTo>
                    <a:pt x="528" y="6944"/>
                  </a:lnTo>
                  <a:cubicBezTo>
                    <a:pt x="528" y="6950"/>
                    <a:pt x="530" y="6953"/>
                    <a:pt x="533" y="6953"/>
                  </a:cubicBezTo>
                  <a:cubicBezTo>
                    <a:pt x="567" y="6953"/>
                    <a:pt x="728" y="6612"/>
                    <a:pt x="728" y="6612"/>
                  </a:cubicBezTo>
                  <a:cubicBezTo>
                    <a:pt x="828" y="6311"/>
                    <a:pt x="928" y="5985"/>
                    <a:pt x="1029" y="5785"/>
                  </a:cubicBezTo>
                  <a:cubicBezTo>
                    <a:pt x="1863" y="3944"/>
                    <a:pt x="2769" y="2200"/>
                    <a:pt x="3795" y="575"/>
                  </a:cubicBezTo>
                  <a:close/>
                  <a:moveTo>
                    <a:pt x="3780" y="1"/>
                  </a:moveTo>
                  <a:cubicBezTo>
                    <a:pt x="3694" y="1"/>
                    <a:pt x="3610" y="12"/>
                    <a:pt x="3535" y="45"/>
                  </a:cubicBezTo>
                  <a:cubicBezTo>
                    <a:pt x="3234" y="146"/>
                    <a:pt x="3134" y="672"/>
                    <a:pt x="2908" y="872"/>
                  </a:cubicBezTo>
                  <a:cubicBezTo>
                    <a:pt x="2708" y="1399"/>
                    <a:pt x="2407" y="1825"/>
                    <a:pt x="2181" y="2351"/>
                  </a:cubicBezTo>
                  <a:cubicBezTo>
                    <a:pt x="1655" y="3278"/>
                    <a:pt x="1154" y="4331"/>
                    <a:pt x="728" y="5359"/>
                  </a:cubicBezTo>
                  <a:cubicBezTo>
                    <a:pt x="527" y="5785"/>
                    <a:pt x="302" y="6211"/>
                    <a:pt x="201" y="6612"/>
                  </a:cubicBezTo>
                  <a:cubicBezTo>
                    <a:pt x="101" y="6837"/>
                    <a:pt x="1" y="7038"/>
                    <a:pt x="101" y="7238"/>
                  </a:cubicBezTo>
                  <a:cubicBezTo>
                    <a:pt x="201" y="7464"/>
                    <a:pt x="402" y="7765"/>
                    <a:pt x="628" y="7990"/>
                  </a:cubicBezTo>
                  <a:cubicBezTo>
                    <a:pt x="1029" y="8492"/>
                    <a:pt x="1455" y="9018"/>
                    <a:pt x="1881" y="9444"/>
                  </a:cubicBezTo>
                  <a:cubicBezTo>
                    <a:pt x="3435" y="10998"/>
                    <a:pt x="5314" y="12251"/>
                    <a:pt x="7294" y="13103"/>
                  </a:cubicBezTo>
                  <a:cubicBezTo>
                    <a:pt x="8247" y="13504"/>
                    <a:pt x="9299" y="13930"/>
                    <a:pt x="10327" y="14030"/>
                  </a:cubicBezTo>
                  <a:cubicBezTo>
                    <a:pt x="10356" y="14039"/>
                    <a:pt x="10383" y="14044"/>
                    <a:pt x="10407" y="14044"/>
                  </a:cubicBezTo>
                  <a:cubicBezTo>
                    <a:pt x="10491" y="14044"/>
                    <a:pt x="10542" y="13993"/>
                    <a:pt x="10562" y="13922"/>
                  </a:cubicBezTo>
                  <a:lnTo>
                    <a:pt x="10562" y="13922"/>
                  </a:lnTo>
                  <a:cubicBezTo>
                    <a:pt x="12112" y="12671"/>
                    <a:pt x="13562" y="11220"/>
                    <a:pt x="14713" y="9644"/>
                  </a:cubicBezTo>
                  <a:cubicBezTo>
                    <a:pt x="15039" y="9243"/>
                    <a:pt x="15339" y="8817"/>
                    <a:pt x="15565" y="8391"/>
                  </a:cubicBezTo>
                  <a:cubicBezTo>
                    <a:pt x="15765" y="8191"/>
                    <a:pt x="15966" y="7865"/>
                    <a:pt x="15866" y="7664"/>
                  </a:cubicBezTo>
                  <a:cubicBezTo>
                    <a:pt x="15866" y="7464"/>
                    <a:pt x="15665" y="7238"/>
                    <a:pt x="15565" y="7038"/>
                  </a:cubicBezTo>
                  <a:cubicBezTo>
                    <a:pt x="13986" y="4431"/>
                    <a:pt x="11680" y="2351"/>
                    <a:pt x="8873" y="1198"/>
                  </a:cubicBezTo>
                  <a:cubicBezTo>
                    <a:pt x="7420" y="572"/>
                    <a:pt x="5841" y="246"/>
                    <a:pt x="4287" y="45"/>
                  </a:cubicBezTo>
                  <a:cubicBezTo>
                    <a:pt x="4136" y="45"/>
                    <a:pt x="3953" y="1"/>
                    <a:pt x="378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102;p42">
              <a:extLst>
                <a:ext uri="{FF2B5EF4-FFF2-40B4-BE49-F238E27FC236}">
                  <a16:creationId xmlns:a16="http://schemas.microsoft.com/office/drawing/2014/main" id="{3952732F-E78C-4B92-9F03-FCC201F7F2DC}"/>
                </a:ext>
              </a:extLst>
            </p:cNvPr>
            <p:cNvSpPr/>
            <p:nvPr/>
          </p:nvSpPr>
          <p:spPr>
            <a:xfrm>
              <a:off x="10111675" y="1019375"/>
              <a:ext cx="94000" cy="198650"/>
            </a:xfrm>
            <a:custGeom>
              <a:avLst/>
              <a:gdLst/>
              <a:ahLst/>
              <a:cxnLst/>
              <a:rect l="l" t="t" r="r" b="b"/>
              <a:pathLst>
                <a:path w="3760" h="7946" extrusionOk="0">
                  <a:moveTo>
                    <a:pt x="3760" y="1"/>
                  </a:moveTo>
                  <a:lnTo>
                    <a:pt x="3760" y="1"/>
                  </a:lnTo>
                  <a:cubicBezTo>
                    <a:pt x="2507" y="2607"/>
                    <a:pt x="1128" y="5214"/>
                    <a:pt x="0" y="7946"/>
                  </a:cubicBezTo>
                  <a:lnTo>
                    <a:pt x="3760" y="1"/>
                  </a:ln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103;p42">
              <a:extLst>
                <a:ext uri="{FF2B5EF4-FFF2-40B4-BE49-F238E27FC236}">
                  <a16:creationId xmlns:a16="http://schemas.microsoft.com/office/drawing/2014/main" id="{92434875-9308-46E2-AB09-944DF04532B9}"/>
                </a:ext>
              </a:extLst>
            </p:cNvPr>
            <p:cNvSpPr/>
            <p:nvPr/>
          </p:nvSpPr>
          <p:spPr>
            <a:xfrm>
              <a:off x="10101750" y="1013500"/>
              <a:ext cx="113225" cy="210150"/>
            </a:xfrm>
            <a:custGeom>
              <a:avLst/>
              <a:gdLst/>
              <a:ahLst/>
              <a:cxnLst/>
              <a:rect l="l" t="t" r="r" b="b"/>
              <a:pathLst>
                <a:path w="4529" h="8406" extrusionOk="0">
                  <a:moveTo>
                    <a:pt x="4160" y="0"/>
                  </a:moveTo>
                  <a:cubicBezTo>
                    <a:pt x="4080" y="0"/>
                    <a:pt x="3998" y="40"/>
                    <a:pt x="3931" y="136"/>
                  </a:cubicBezTo>
                  <a:cubicBezTo>
                    <a:pt x="2678" y="2742"/>
                    <a:pt x="1325" y="5349"/>
                    <a:pt x="72" y="7955"/>
                  </a:cubicBezTo>
                  <a:cubicBezTo>
                    <a:pt x="0" y="8186"/>
                    <a:pt x="194" y="8405"/>
                    <a:pt x="385" y="8405"/>
                  </a:cubicBezTo>
                  <a:cubicBezTo>
                    <a:pt x="462" y="8405"/>
                    <a:pt x="540" y="8368"/>
                    <a:pt x="598" y="8281"/>
                  </a:cubicBezTo>
                  <a:cubicBezTo>
                    <a:pt x="1851" y="5675"/>
                    <a:pt x="3104" y="3043"/>
                    <a:pt x="4458" y="436"/>
                  </a:cubicBezTo>
                  <a:cubicBezTo>
                    <a:pt x="4528" y="225"/>
                    <a:pt x="4350" y="0"/>
                    <a:pt x="416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104;p42">
              <a:extLst>
                <a:ext uri="{FF2B5EF4-FFF2-40B4-BE49-F238E27FC236}">
                  <a16:creationId xmlns:a16="http://schemas.microsoft.com/office/drawing/2014/main" id="{E6894D85-E98A-4954-ADE8-042C9FD04EFA}"/>
                </a:ext>
              </a:extLst>
            </p:cNvPr>
            <p:cNvSpPr/>
            <p:nvPr/>
          </p:nvSpPr>
          <p:spPr>
            <a:xfrm>
              <a:off x="10139875" y="1035050"/>
              <a:ext cx="120325" cy="219325"/>
            </a:xfrm>
            <a:custGeom>
              <a:avLst/>
              <a:gdLst/>
              <a:ahLst/>
              <a:cxnLst/>
              <a:rect l="l" t="t" r="r" b="b"/>
              <a:pathLst>
                <a:path w="4813" h="8773" extrusionOk="0">
                  <a:moveTo>
                    <a:pt x="4812" y="1"/>
                  </a:moveTo>
                  <a:lnTo>
                    <a:pt x="1692" y="5688"/>
                  </a:lnTo>
                  <a:lnTo>
                    <a:pt x="1692" y="5688"/>
                  </a:lnTo>
                  <a:cubicBezTo>
                    <a:pt x="2744" y="3794"/>
                    <a:pt x="3805" y="1902"/>
                    <a:pt x="4812" y="1"/>
                  </a:cubicBezTo>
                  <a:close/>
                  <a:moveTo>
                    <a:pt x="1692" y="5688"/>
                  </a:moveTo>
                  <a:cubicBezTo>
                    <a:pt x="1122" y="6714"/>
                    <a:pt x="555" y="7742"/>
                    <a:pt x="0" y="8773"/>
                  </a:cubicBezTo>
                  <a:lnTo>
                    <a:pt x="1692" y="5688"/>
                  </a:ln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105;p42">
              <a:extLst>
                <a:ext uri="{FF2B5EF4-FFF2-40B4-BE49-F238E27FC236}">
                  <a16:creationId xmlns:a16="http://schemas.microsoft.com/office/drawing/2014/main" id="{26534AF0-E1C0-43ED-93F0-3F4F597A9FDF}"/>
                </a:ext>
              </a:extLst>
            </p:cNvPr>
            <p:cNvSpPr/>
            <p:nvPr/>
          </p:nvSpPr>
          <p:spPr>
            <a:xfrm>
              <a:off x="10131375" y="1029075"/>
              <a:ext cx="137750" cy="231275"/>
            </a:xfrm>
            <a:custGeom>
              <a:avLst/>
              <a:gdLst/>
              <a:ahLst/>
              <a:cxnLst/>
              <a:rect l="l" t="t" r="r" b="b"/>
              <a:pathLst>
                <a:path w="5510" h="9251" extrusionOk="0">
                  <a:moveTo>
                    <a:pt x="5130" y="1"/>
                  </a:moveTo>
                  <a:cubicBezTo>
                    <a:pt x="5053" y="1"/>
                    <a:pt x="4982" y="40"/>
                    <a:pt x="4952" y="139"/>
                  </a:cubicBezTo>
                  <a:cubicBezTo>
                    <a:pt x="3273" y="3047"/>
                    <a:pt x="1719" y="5979"/>
                    <a:pt x="140" y="8911"/>
                  </a:cubicBezTo>
                  <a:cubicBezTo>
                    <a:pt x="1" y="9050"/>
                    <a:pt x="212" y="9250"/>
                    <a:pt x="387" y="9250"/>
                  </a:cubicBezTo>
                  <a:cubicBezTo>
                    <a:pt x="465" y="9250"/>
                    <a:pt x="535" y="9211"/>
                    <a:pt x="566" y="9112"/>
                  </a:cubicBezTo>
                  <a:cubicBezTo>
                    <a:pt x="2120" y="6179"/>
                    <a:pt x="3799" y="3272"/>
                    <a:pt x="5353" y="340"/>
                  </a:cubicBezTo>
                  <a:cubicBezTo>
                    <a:pt x="5509" y="201"/>
                    <a:pt x="5304" y="1"/>
                    <a:pt x="513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106;p42">
              <a:extLst>
                <a:ext uri="{FF2B5EF4-FFF2-40B4-BE49-F238E27FC236}">
                  <a16:creationId xmlns:a16="http://schemas.microsoft.com/office/drawing/2014/main" id="{DE58FC4B-75A7-4696-A192-241EB3974280}"/>
                </a:ext>
              </a:extLst>
            </p:cNvPr>
            <p:cNvSpPr/>
            <p:nvPr/>
          </p:nvSpPr>
          <p:spPr>
            <a:xfrm>
              <a:off x="10176825" y="1053225"/>
              <a:ext cx="132875" cy="224325"/>
            </a:xfrm>
            <a:custGeom>
              <a:avLst/>
              <a:gdLst/>
              <a:ahLst/>
              <a:cxnLst/>
              <a:rect l="l" t="t" r="r" b="b"/>
              <a:pathLst>
                <a:path w="5315" h="8973" extrusionOk="0">
                  <a:moveTo>
                    <a:pt x="5314" y="0"/>
                  </a:moveTo>
                  <a:lnTo>
                    <a:pt x="5314" y="0"/>
                  </a:lnTo>
                  <a:cubicBezTo>
                    <a:pt x="3334" y="2933"/>
                    <a:pt x="1555" y="5965"/>
                    <a:pt x="1" y="8973"/>
                  </a:cubicBezTo>
                  <a:lnTo>
                    <a:pt x="5314" y="0"/>
                  </a:ln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107;p42">
              <a:extLst>
                <a:ext uri="{FF2B5EF4-FFF2-40B4-BE49-F238E27FC236}">
                  <a16:creationId xmlns:a16="http://schemas.microsoft.com/office/drawing/2014/main" id="{C54BBF28-8066-4ECD-9BAE-96CC9D6DAD18}"/>
                </a:ext>
              </a:extLst>
            </p:cNvPr>
            <p:cNvSpPr/>
            <p:nvPr/>
          </p:nvSpPr>
          <p:spPr>
            <a:xfrm>
              <a:off x="10166900" y="1045925"/>
              <a:ext cx="152025" cy="240375"/>
            </a:xfrm>
            <a:custGeom>
              <a:avLst/>
              <a:gdLst/>
              <a:ahLst/>
              <a:cxnLst/>
              <a:rect l="l" t="t" r="r" b="b"/>
              <a:pathLst>
                <a:path w="6081" h="9615" extrusionOk="0">
                  <a:moveTo>
                    <a:pt x="5672" y="0"/>
                  </a:moveTo>
                  <a:cubicBezTo>
                    <a:pt x="5602" y="0"/>
                    <a:pt x="5539" y="28"/>
                    <a:pt x="5511" y="92"/>
                  </a:cubicBezTo>
                  <a:cubicBezTo>
                    <a:pt x="3531" y="3124"/>
                    <a:pt x="1751" y="6032"/>
                    <a:pt x="72" y="9165"/>
                  </a:cubicBezTo>
                  <a:cubicBezTo>
                    <a:pt x="1" y="9396"/>
                    <a:pt x="195" y="9614"/>
                    <a:pt x="385" y="9614"/>
                  </a:cubicBezTo>
                  <a:cubicBezTo>
                    <a:pt x="463" y="9614"/>
                    <a:pt x="540" y="9578"/>
                    <a:pt x="598" y="9490"/>
                  </a:cubicBezTo>
                  <a:cubicBezTo>
                    <a:pt x="2177" y="6358"/>
                    <a:pt x="3932" y="3325"/>
                    <a:pt x="5937" y="393"/>
                  </a:cubicBezTo>
                  <a:cubicBezTo>
                    <a:pt x="6080" y="177"/>
                    <a:pt x="5851" y="0"/>
                    <a:pt x="567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108;p42">
              <a:extLst>
                <a:ext uri="{FF2B5EF4-FFF2-40B4-BE49-F238E27FC236}">
                  <a16:creationId xmlns:a16="http://schemas.microsoft.com/office/drawing/2014/main" id="{806F6C6A-949A-4199-A65B-573538C57B62}"/>
                </a:ext>
              </a:extLst>
            </p:cNvPr>
            <p:cNvSpPr/>
            <p:nvPr/>
          </p:nvSpPr>
          <p:spPr>
            <a:xfrm>
              <a:off x="10208175" y="1082050"/>
              <a:ext cx="138475" cy="216800"/>
            </a:xfrm>
            <a:custGeom>
              <a:avLst/>
              <a:gdLst/>
              <a:ahLst/>
              <a:cxnLst/>
              <a:rect l="l" t="t" r="r" b="b"/>
              <a:pathLst>
                <a:path w="5539" h="8672" extrusionOk="0">
                  <a:moveTo>
                    <a:pt x="5539" y="0"/>
                  </a:moveTo>
                  <a:lnTo>
                    <a:pt x="0" y="8672"/>
                  </a:lnTo>
                  <a:cubicBezTo>
                    <a:pt x="1980" y="5840"/>
                    <a:pt x="3760" y="2933"/>
                    <a:pt x="5539" y="0"/>
                  </a:cubicBez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109;p42">
              <a:extLst>
                <a:ext uri="{FF2B5EF4-FFF2-40B4-BE49-F238E27FC236}">
                  <a16:creationId xmlns:a16="http://schemas.microsoft.com/office/drawing/2014/main" id="{54E13D0C-6552-427D-BD33-E093A32BAD68}"/>
                </a:ext>
              </a:extLst>
            </p:cNvPr>
            <p:cNvSpPr/>
            <p:nvPr/>
          </p:nvSpPr>
          <p:spPr>
            <a:xfrm>
              <a:off x="10199025" y="1074750"/>
              <a:ext cx="154450" cy="229800"/>
            </a:xfrm>
            <a:custGeom>
              <a:avLst/>
              <a:gdLst/>
              <a:ahLst/>
              <a:cxnLst/>
              <a:rect l="l" t="t" r="r" b="b"/>
              <a:pathLst>
                <a:path w="6178" h="9192" extrusionOk="0">
                  <a:moveTo>
                    <a:pt x="5787" y="0"/>
                  </a:moveTo>
                  <a:cubicBezTo>
                    <a:pt x="5711" y="0"/>
                    <a:pt x="5636" y="28"/>
                    <a:pt x="5579" y="92"/>
                  </a:cubicBezTo>
                  <a:cubicBezTo>
                    <a:pt x="3900" y="3099"/>
                    <a:pt x="2020" y="5931"/>
                    <a:pt x="141" y="8864"/>
                  </a:cubicBezTo>
                  <a:cubicBezTo>
                    <a:pt x="1" y="9003"/>
                    <a:pt x="214" y="9191"/>
                    <a:pt x="390" y="9191"/>
                  </a:cubicBezTo>
                  <a:cubicBezTo>
                    <a:pt x="466" y="9191"/>
                    <a:pt x="536" y="9156"/>
                    <a:pt x="567" y="9064"/>
                  </a:cubicBezTo>
                  <a:cubicBezTo>
                    <a:pt x="2547" y="6232"/>
                    <a:pt x="4326" y="3325"/>
                    <a:pt x="6105" y="392"/>
                  </a:cubicBezTo>
                  <a:cubicBezTo>
                    <a:pt x="6177" y="177"/>
                    <a:pt x="5979" y="0"/>
                    <a:pt x="578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110;p42">
              <a:extLst>
                <a:ext uri="{FF2B5EF4-FFF2-40B4-BE49-F238E27FC236}">
                  <a16:creationId xmlns:a16="http://schemas.microsoft.com/office/drawing/2014/main" id="{4818BD4B-2C1C-4063-BE34-FBE9045628CD}"/>
                </a:ext>
              </a:extLst>
            </p:cNvPr>
            <p:cNvSpPr/>
            <p:nvPr/>
          </p:nvSpPr>
          <p:spPr>
            <a:xfrm>
              <a:off x="10249525" y="1105225"/>
              <a:ext cx="130975" cy="211800"/>
            </a:xfrm>
            <a:custGeom>
              <a:avLst/>
              <a:gdLst/>
              <a:ahLst/>
              <a:cxnLst/>
              <a:rect l="l" t="t" r="r" b="b"/>
              <a:pathLst>
                <a:path w="5239" h="8472" extrusionOk="0">
                  <a:moveTo>
                    <a:pt x="5238" y="1"/>
                  </a:moveTo>
                  <a:lnTo>
                    <a:pt x="1466" y="6101"/>
                  </a:lnTo>
                  <a:lnTo>
                    <a:pt x="1466" y="6101"/>
                  </a:lnTo>
                  <a:cubicBezTo>
                    <a:pt x="2796" y="4100"/>
                    <a:pt x="4064" y="2088"/>
                    <a:pt x="5238" y="1"/>
                  </a:cubicBezTo>
                  <a:close/>
                  <a:moveTo>
                    <a:pt x="1466" y="6101"/>
                  </a:moveTo>
                  <a:cubicBezTo>
                    <a:pt x="1263" y="6407"/>
                    <a:pt x="1058" y="6713"/>
                    <a:pt x="852" y="7018"/>
                  </a:cubicBezTo>
                  <a:cubicBezTo>
                    <a:pt x="527" y="7519"/>
                    <a:pt x="226" y="7945"/>
                    <a:pt x="0" y="8472"/>
                  </a:cubicBezTo>
                  <a:lnTo>
                    <a:pt x="1466" y="6101"/>
                  </a:ln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111;p42">
              <a:extLst>
                <a:ext uri="{FF2B5EF4-FFF2-40B4-BE49-F238E27FC236}">
                  <a16:creationId xmlns:a16="http://schemas.microsoft.com/office/drawing/2014/main" id="{4D18137D-579E-4359-8B70-966B233CBCA0}"/>
                </a:ext>
              </a:extLst>
            </p:cNvPr>
            <p:cNvSpPr/>
            <p:nvPr/>
          </p:nvSpPr>
          <p:spPr>
            <a:xfrm>
              <a:off x="10241025" y="1099025"/>
              <a:ext cx="147775" cy="223975"/>
            </a:xfrm>
            <a:custGeom>
              <a:avLst/>
              <a:gdLst/>
              <a:ahLst/>
              <a:cxnLst/>
              <a:rect l="l" t="t" r="r" b="b"/>
              <a:pathLst>
                <a:path w="5911" h="8959" extrusionOk="0">
                  <a:moveTo>
                    <a:pt x="5617" y="1"/>
                  </a:moveTo>
                  <a:cubicBezTo>
                    <a:pt x="5529" y="1"/>
                    <a:pt x="5430" y="45"/>
                    <a:pt x="5353" y="148"/>
                  </a:cubicBezTo>
                  <a:cubicBezTo>
                    <a:pt x="4526" y="1627"/>
                    <a:pt x="3699" y="2980"/>
                    <a:pt x="2746" y="4434"/>
                  </a:cubicBezTo>
                  <a:cubicBezTo>
                    <a:pt x="2345" y="5161"/>
                    <a:pt x="1919" y="5787"/>
                    <a:pt x="1393" y="6514"/>
                  </a:cubicBezTo>
                  <a:cubicBezTo>
                    <a:pt x="967" y="7141"/>
                    <a:pt x="466" y="7893"/>
                    <a:pt x="140" y="8620"/>
                  </a:cubicBezTo>
                  <a:cubicBezTo>
                    <a:pt x="1" y="8759"/>
                    <a:pt x="151" y="8958"/>
                    <a:pt x="332" y="8958"/>
                  </a:cubicBezTo>
                  <a:cubicBezTo>
                    <a:pt x="411" y="8958"/>
                    <a:pt x="497" y="8920"/>
                    <a:pt x="566" y="8820"/>
                  </a:cubicBezTo>
                  <a:cubicBezTo>
                    <a:pt x="967" y="8093"/>
                    <a:pt x="1393" y="7467"/>
                    <a:pt x="1919" y="6740"/>
                  </a:cubicBezTo>
                  <a:cubicBezTo>
                    <a:pt x="2345" y="6113"/>
                    <a:pt x="2746" y="5386"/>
                    <a:pt x="3273" y="4760"/>
                  </a:cubicBezTo>
                  <a:cubicBezTo>
                    <a:pt x="4100" y="3281"/>
                    <a:pt x="4952" y="1828"/>
                    <a:pt x="5779" y="374"/>
                  </a:cubicBezTo>
                  <a:cubicBezTo>
                    <a:pt x="5910" y="160"/>
                    <a:pt x="5783" y="1"/>
                    <a:pt x="561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112;p42">
              <a:extLst>
                <a:ext uri="{FF2B5EF4-FFF2-40B4-BE49-F238E27FC236}">
                  <a16:creationId xmlns:a16="http://schemas.microsoft.com/office/drawing/2014/main" id="{033560CA-29AA-4E11-9F79-1BF60B612F9E}"/>
                </a:ext>
              </a:extLst>
            </p:cNvPr>
            <p:cNvSpPr/>
            <p:nvPr/>
          </p:nvSpPr>
          <p:spPr>
            <a:xfrm>
              <a:off x="10289000" y="1142200"/>
              <a:ext cx="125325" cy="190500"/>
            </a:xfrm>
            <a:custGeom>
              <a:avLst/>
              <a:gdLst/>
              <a:ahLst/>
              <a:cxnLst/>
              <a:rect l="l" t="t" r="r" b="b"/>
              <a:pathLst>
                <a:path w="5013" h="7620" extrusionOk="0">
                  <a:moveTo>
                    <a:pt x="5013" y="0"/>
                  </a:moveTo>
                  <a:lnTo>
                    <a:pt x="0" y="7619"/>
                  </a:lnTo>
                  <a:cubicBezTo>
                    <a:pt x="1780" y="5113"/>
                    <a:pt x="3434" y="2607"/>
                    <a:pt x="5013" y="0"/>
                  </a:cubicBez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113;p42">
              <a:extLst>
                <a:ext uri="{FF2B5EF4-FFF2-40B4-BE49-F238E27FC236}">
                  <a16:creationId xmlns:a16="http://schemas.microsoft.com/office/drawing/2014/main" id="{72342776-C8C5-47B9-AAE2-B4B3D2DCB27A}"/>
                </a:ext>
              </a:extLst>
            </p:cNvPr>
            <p:cNvSpPr/>
            <p:nvPr/>
          </p:nvSpPr>
          <p:spPr>
            <a:xfrm>
              <a:off x="10279925" y="1135550"/>
              <a:ext cx="143025" cy="201675"/>
            </a:xfrm>
            <a:custGeom>
              <a:avLst/>
              <a:gdLst/>
              <a:ahLst/>
              <a:cxnLst/>
              <a:rect l="l" t="t" r="r" b="b"/>
              <a:pathLst>
                <a:path w="5721" h="8067" extrusionOk="0">
                  <a:moveTo>
                    <a:pt x="5437" y="0"/>
                  </a:moveTo>
                  <a:cubicBezTo>
                    <a:pt x="5348" y="0"/>
                    <a:pt x="5247" y="49"/>
                    <a:pt x="5175" y="166"/>
                  </a:cubicBezTo>
                  <a:cubicBezTo>
                    <a:pt x="3596" y="2773"/>
                    <a:pt x="1917" y="5279"/>
                    <a:pt x="163" y="7685"/>
                  </a:cubicBezTo>
                  <a:cubicBezTo>
                    <a:pt x="0" y="7902"/>
                    <a:pt x="176" y="8066"/>
                    <a:pt x="362" y="8066"/>
                  </a:cubicBezTo>
                  <a:cubicBezTo>
                    <a:pt x="434" y="8066"/>
                    <a:pt x="508" y="8042"/>
                    <a:pt x="564" y="7986"/>
                  </a:cubicBezTo>
                  <a:cubicBezTo>
                    <a:pt x="2343" y="5580"/>
                    <a:pt x="4022" y="2973"/>
                    <a:pt x="5576" y="367"/>
                  </a:cubicBezTo>
                  <a:cubicBezTo>
                    <a:pt x="5721" y="157"/>
                    <a:pt x="5597" y="0"/>
                    <a:pt x="543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114;p42">
              <a:extLst>
                <a:ext uri="{FF2B5EF4-FFF2-40B4-BE49-F238E27FC236}">
                  <a16:creationId xmlns:a16="http://schemas.microsoft.com/office/drawing/2014/main" id="{F14B38A3-83D8-4395-9AAE-CF1404EB9094}"/>
                </a:ext>
              </a:extLst>
            </p:cNvPr>
            <p:cNvSpPr/>
            <p:nvPr/>
          </p:nvSpPr>
          <p:spPr>
            <a:xfrm>
              <a:off x="10377975" y="1199200"/>
              <a:ext cx="49525" cy="68325"/>
            </a:xfrm>
            <a:custGeom>
              <a:avLst/>
              <a:gdLst/>
              <a:ahLst/>
              <a:cxnLst/>
              <a:rect l="l" t="t" r="r" b="b"/>
              <a:pathLst>
                <a:path w="1981" h="2733" extrusionOk="0">
                  <a:moveTo>
                    <a:pt x="1980" y="1"/>
                  </a:moveTo>
                  <a:lnTo>
                    <a:pt x="0" y="2733"/>
                  </a:lnTo>
                  <a:cubicBezTo>
                    <a:pt x="627" y="1881"/>
                    <a:pt x="1353" y="953"/>
                    <a:pt x="1980" y="1"/>
                  </a:cubicBez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115;p42">
              <a:extLst>
                <a:ext uri="{FF2B5EF4-FFF2-40B4-BE49-F238E27FC236}">
                  <a16:creationId xmlns:a16="http://schemas.microsoft.com/office/drawing/2014/main" id="{47243D6C-BA19-431D-8117-7E79F8162081}"/>
                </a:ext>
              </a:extLst>
            </p:cNvPr>
            <p:cNvSpPr/>
            <p:nvPr/>
          </p:nvSpPr>
          <p:spPr>
            <a:xfrm>
              <a:off x="10369825" y="1193550"/>
              <a:ext cx="66175" cy="80875"/>
            </a:xfrm>
            <a:custGeom>
              <a:avLst/>
              <a:gdLst/>
              <a:ahLst/>
              <a:cxnLst/>
              <a:rect l="l" t="t" r="r" b="b"/>
              <a:pathLst>
                <a:path w="2647" h="3235" extrusionOk="0">
                  <a:moveTo>
                    <a:pt x="2311" y="0"/>
                  </a:moveTo>
                  <a:cubicBezTo>
                    <a:pt x="2232" y="0"/>
                    <a:pt x="2148" y="36"/>
                    <a:pt x="2080" y="127"/>
                  </a:cubicBezTo>
                  <a:cubicBezTo>
                    <a:pt x="1454" y="1079"/>
                    <a:pt x="827" y="1906"/>
                    <a:pt x="101" y="2859"/>
                  </a:cubicBezTo>
                  <a:cubicBezTo>
                    <a:pt x="0" y="2959"/>
                    <a:pt x="0" y="3059"/>
                    <a:pt x="101" y="3159"/>
                  </a:cubicBezTo>
                  <a:cubicBezTo>
                    <a:pt x="151" y="3209"/>
                    <a:pt x="232" y="3235"/>
                    <a:pt x="301" y="3235"/>
                  </a:cubicBezTo>
                  <a:cubicBezTo>
                    <a:pt x="370" y="3235"/>
                    <a:pt x="426" y="3209"/>
                    <a:pt x="426" y="3159"/>
                  </a:cubicBezTo>
                  <a:cubicBezTo>
                    <a:pt x="1153" y="2332"/>
                    <a:pt x="1880" y="1280"/>
                    <a:pt x="2507" y="352"/>
                  </a:cubicBezTo>
                  <a:cubicBezTo>
                    <a:pt x="2647" y="195"/>
                    <a:pt x="2493" y="0"/>
                    <a:pt x="231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116;p42">
              <a:extLst>
                <a:ext uri="{FF2B5EF4-FFF2-40B4-BE49-F238E27FC236}">
                  <a16:creationId xmlns:a16="http://schemas.microsoft.com/office/drawing/2014/main" id="{D85295DE-C54A-4D7F-B6EB-8733156EDC05}"/>
                </a:ext>
              </a:extLst>
            </p:cNvPr>
            <p:cNvSpPr/>
            <p:nvPr/>
          </p:nvSpPr>
          <p:spPr>
            <a:xfrm>
              <a:off x="10202525" y="1050725"/>
              <a:ext cx="13175" cy="28825"/>
            </a:xfrm>
            <a:custGeom>
              <a:avLst/>
              <a:gdLst/>
              <a:ahLst/>
              <a:cxnLst/>
              <a:rect l="l" t="t" r="r" b="b"/>
              <a:pathLst>
                <a:path w="527" h="1153" extrusionOk="0">
                  <a:moveTo>
                    <a:pt x="527" y="0"/>
                  </a:moveTo>
                  <a:lnTo>
                    <a:pt x="527" y="0"/>
                  </a:lnTo>
                  <a:cubicBezTo>
                    <a:pt x="494" y="69"/>
                    <a:pt x="465" y="135"/>
                    <a:pt x="436" y="198"/>
                  </a:cubicBezTo>
                  <a:lnTo>
                    <a:pt x="436" y="198"/>
                  </a:lnTo>
                  <a:lnTo>
                    <a:pt x="527" y="0"/>
                  </a:lnTo>
                  <a:close/>
                  <a:moveTo>
                    <a:pt x="436" y="198"/>
                  </a:moveTo>
                  <a:lnTo>
                    <a:pt x="1" y="1153"/>
                  </a:lnTo>
                  <a:cubicBezTo>
                    <a:pt x="190" y="796"/>
                    <a:pt x="291" y="527"/>
                    <a:pt x="436" y="198"/>
                  </a:cubicBez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117;p42">
              <a:extLst>
                <a:ext uri="{FF2B5EF4-FFF2-40B4-BE49-F238E27FC236}">
                  <a16:creationId xmlns:a16="http://schemas.microsoft.com/office/drawing/2014/main" id="{E59190C8-E7A5-430D-BB8E-951BEF8BA308}"/>
                </a:ext>
              </a:extLst>
            </p:cNvPr>
            <p:cNvSpPr/>
            <p:nvPr/>
          </p:nvSpPr>
          <p:spPr>
            <a:xfrm>
              <a:off x="10195000" y="1045700"/>
              <a:ext cx="28850" cy="38875"/>
            </a:xfrm>
            <a:custGeom>
              <a:avLst/>
              <a:gdLst/>
              <a:ahLst/>
              <a:cxnLst/>
              <a:rect l="l" t="t" r="r" b="b"/>
              <a:pathLst>
                <a:path w="1154" h="1555" extrusionOk="0">
                  <a:moveTo>
                    <a:pt x="928" y="1"/>
                  </a:moveTo>
                  <a:cubicBezTo>
                    <a:pt x="828" y="1"/>
                    <a:pt x="728" y="1"/>
                    <a:pt x="627" y="101"/>
                  </a:cubicBezTo>
                  <a:cubicBezTo>
                    <a:pt x="427" y="502"/>
                    <a:pt x="201" y="828"/>
                    <a:pt x="101" y="1128"/>
                  </a:cubicBezTo>
                  <a:cubicBezTo>
                    <a:pt x="1" y="1254"/>
                    <a:pt x="1" y="1454"/>
                    <a:pt x="101" y="1554"/>
                  </a:cubicBezTo>
                  <a:cubicBezTo>
                    <a:pt x="302" y="1554"/>
                    <a:pt x="427" y="1554"/>
                    <a:pt x="527" y="1454"/>
                  </a:cubicBezTo>
                  <a:cubicBezTo>
                    <a:pt x="728" y="1028"/>
                    <a:pt x="928" y="727"/>
                    <a:pt x="1053" y="402"/>
                  </a:cubicBezTo>
                  <a:cubicBezTo>
                    <a:pt x="1154" y="301"/>
                    <a:pt x="1154" y="101"/>
                    <a:pt x="92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118;p42">
              <a:extLst>
                <a:ext uri="{FF2B5EF4-FFF2-40B4-BE49-F238E27FC236}">
                  <a16:creationId xmlns:a16="http://schemas.microsoft.com/office/drawing/2014/main" id="{5189644C-AB81-447D-9BDD-3A87A1F03369}"/>
                </a:ext>
              </a:extLst>
            </p:cNvPr>
            <p:cNvSpPr/>
            <p:nvPr/>
          </p:nvSpPr>
          <p:spPr>
            <a:xfrm>
              <a:off x="10098525" y="1136550"/>
              <a:ext cx="20700" cy="39500"/>
            </a:xfrm>
            <a:custGeom>
              <a:avLst/>
              <a:gdLst/>
              <a:ahLst/>
              <a:cxnLst/>
              <a:rect l="l" t="t" r="r" b="b"/>
              <a:pathLst>
                <a:path w="828" h="1580" extrusionOk="0">
                  <a:moveTo>
                    <a:pt x="827" y="1"/>
                  </a:moveTo>
                  <a:lnTo>
                    <a:pt x="0" y="1580"/>
                  </a:lnTo>
                  <a:cubicBezTo>
                    <a:pt x="301" y="1053"/>
                    <a:pt x="627" y="527"/>
                    <a:pt x="827" y="1"/>
                  </a:cubicBez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119;p42">
              <a:extLst>
                <a:ext uri="{FF2B5EF4-FFF2-40B4-BE49-F238E27FC236}">
                  <a16:creationId xmlns:a16="http://schemas.microsoft.com/office/drawing/2014/main" id="{0544CC5D-8603-4B3F-AD14-87269BC49B05}"/>
                </a:ext>
              </a:extLst>
            </p:cNvPr>
            <p:cNvSpPr/>
            <p:nvPr/>
          </p:nvSpPr>
          <p:spPr>
            <a:xfrm>
              <a:off x="10090375" y="1129675"/>
              <a:ext cx="36975" cy="52425"/>
            </a:xfrm>
            <a:custGeom>
              <a:avLst/>
              <a:gdLst/>
              <a:ahLst/>
              <a:cxnLst/>
              <a:rect l="l" t="t" r="r" b="b"/>
              <a:pathLst>
                <a:path w="1479" h="2097" extrusionOk="0">
                  <a:moveTo>
                    <a:pt x="1116" y="0"/>
                  </a:moveTo>
                  <a:cubicBezTo>
                    <a:pt x="1053" y="0"/>
                    <a:pt x="1003" y="25"/>
                    <a:pt x="953" y="75"/>
                  </a:cubicBezTo>
                  <a:cubicBezTo>
                    <a:pt x="627" y="602"/>
                    <a:pt x="426" y="1228"/>
                    <a:pt x="101" y="1754"/>
                  </a:cubicBezTo>
                  <a:cubicBezTo>
                    <a:pt x="0" y="1855"/>
                    <a:pt x="101" y="1955"/>
                    <a:pt x="226" y="2055"/>
                  </a:cubicBezTo>
                  <a:cubicBezTo>
                    <a:pt x="255" y="2085"/>
                    <a:pt x="285" y="2097"/>
                    <a:pt x="314" y="2097"/>
                  </a:cubicBezTo>
                  <a:cubicBezTo>
                    <a:pt x="385" y="2097"/>
                    <a:pt x="456" y="2026"/>
                    <a:pt x="527" y="1955"/>
                  </a:cubicBezTo>
                  <a:cubicBezTo>
                    <a:pt x="852" y="1429"/>
                    <a:pt x="1153" y="902"/>
                    <a:pt x="1479" y="401"/>
                  </a:cubicBezTo>
                  <a:cubicBezTo>
                    <a:pt x="1479" y="276"/>
                    <a:pt x="1479" y="75"/>
                    <a:pt x="1354" y="75"/>
                  </a:cubicBezTo>
                  <a:cubicBezTo>
                    <a:pt x="1253" y="25"/>
                    <a:pt x="1178" y="0"/>
                    <a:pt x="11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120;p42">
              <a:extLst>
                <a:ext uri="{FF2B5EF4-FFF2-40B4-BE49-F238E27FC236}">
                  <a16:creationId xmlns:a16="http://schemas.microsoft.com/office/drawing/2014/main" id="{9FCE47DD-2E78-4246-BC77-A3D1847D5792}"/>
                </a:ext>
              </a:extLst>
            </p:cNvPr>
            <p:cNvSpPr/>
            <p:nvPr/>
          </p:nvSpPr>
          <p:spPr>
            <a:xfrm>
              <a:off x="10278350" y="1100225"/>
              <a:ext cx="28825" cy="55150"/>
            </a:xfrm>
            <a:custGeom>
              <a:avLst/>
              <a:gdLst/>
              <a:ahLst/>
              <a:cxnLst/>
              <a:rect l="l" t="t" r="r" b="b"/>
              <a:pathLst>
                <a:path w="1153" h="2206" extrusionOk="0">
                  <a:moveTo>
                    <a:pt x="1153" y="0"/>
                  </a:moveTo>
                  <a:lnTo>
                    <a:pt x="1153" y="0"/>
                  </a:lnTo>
                  <a:cubicBezTo>
                    <a:pt x="905" y="424"/>
                    <a:pt x="699" y="847"/>
                    <a:pt x="486" y="1276"/>
                  </a:cubicBezTo>
                  <a:lnTo>
                    <a:pt x="486" y="1276"/>
                  </a:lnTo>
                  <a:lnTo>
                    <a:pt x="1153" y="0"/>
                  </a:lnTo>
                  <a:close/>
                  <a:moveTo>
                    <a:pt x="486" y="1276"/>
                  </a:moveTo>
                  <a:lnTo>
                    <a:pt x="0" y="2206"/>
                  </a:lnTo>
                  <a:cubicBezTo>
                    <a:pt x="178" y="1892"/>
                    <a:pt x="334" y="1582"/>
                    <a:pt x="486" y="1276"/>
                  </a:cubicBez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121;p42">
              <a:extLst>
                <a:ext uri="{FF2B5EF4-FFF2-40B4-BE49-F238E27FC236}">
                  <a16:creationId xmlns:a16="http://schemas.microsoft.com/office/drawing/2014/main" id="{CA1F85EC-15D6-4228-B521-8EFC48CF3051}"/>
                </a:ext>
              </a:extLst>
            </p:cNvPr>
            <p:cNvSpPr/>
            <p:nvPr/>
          </p:nvSpPr>
          <p:spPr>
            <a:xfrm>
              <a:off x="10269825" y="1093700"/>
              <a:ext cx="46050" cy="67350"/>
            </a:xfrm>
            <a:custGeom>
              <a:avLst/>
              <a:gdLst/>
              <a:ahLst/>
              <a:cxnLst/>
              <a:rect l="l" t="t" r="r" b="b"/>
              <a:pathLst>
                <a:path w="1842" h="2694" extrusionOk="0">
                  <a:moveTo>
                    <a:pt x="1503" y="1"/>
                  </a:moveTo>
                  <a:cubicBezTo>
                    <a:pt x="1415" y="1"/>
                    <a:pt x="1328" y="48"/>
                    <a:pt x="1294" y="161"/>
                  </a:cubicBezTo>
                  <a:cubicBezTo>
                    <a:pt x="867" y="888"/>
                    <a:pt x="441" y="1614"/>
                    <a:pt x="141" y="2341"/>
                  </a:cubicBezTo>
                  <a:cubicBezTo>
                    <a:pt x="0" y="2499"/>
                    <a:pt x="154" y="2693"/>
                    <a:pt x="337" y="2693"/>
                  </a:cubicBezTo>
                  <a:cubicBezTo>
                    <a:pt x="415" y="2693"/>
                    <a:pt x="499" y="2657"/>
                    <a:pt x="567" y="2567"/>
                  </a:cubicBezTo>
                  <a:cubicBezTo>
                    <a:pt x="968" y="1840"/>
                    <a:pt x="1294" y="1088"/>
                    <a:pt x="1695" y="361"/>
                  </a:cubicBezTo>
                  <a:cubicBezTo>
                    <a:pt x="1842" y="165"/>
                    <a:pt x="1669" y="1"/>
                    <a:pt x="150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122;p42">
              <a:extLst>
                <a:ext uri="{FF2B5EF4-FFF2-40B4-BE49-F238E27FC236}">
                  <a16:creationId xmlns:a16="http://schemas.microsoft.com/office/drawing/2014/main" id="{B64BC3AC-BB33-44EE-BD1B-6951A0C92125}"/>
                </a:ext>
              </a:extLst>
            </p:cNvPr>
            <p:cNvSpPr/>
            <p:nvPr/>
          </p:nvSpPr>
          <p:spPr>
            <a:xfrm>
              <a:off x="10346625" y="1191700"/>
              <a:ext cx="7550" cy="15675"/>
            </a:xfrm>
            <a:custGeom>
              <a:avLst/>
              <a:gdLst/>
              <a:ahLst/>
              <a:cxnLst/>
              <a:rect l="l" t="t" r="r" b="b"/>
              <a:pathLst>
                <a:path w="302" h="627" extrusionOk="0">
                  <a:moveTo>
                    <a:pt x="302" y="0"/>
                  </a:moveTo>
                  <a:lnTo>
                    <a:pt x="302" y="0"/>
                  </a:lnTo>
                  <a:cubicBezTo>
                    <a:pt x="252" y="100"/>
                    <a:pt x="201" y="207"/>
                    <a:pt x="151" y="314"/>
                  </a:cubicBezTo>
                  <a:lnTo>
                    <a:pt x="302" y="0"/>
                  </a:lnTo>
                  <a:close/>
                  <a:moveTo>
                    <a:pt x="151" y="314"/>
                  </a:moveTo>
                  <a:lnTo>
                    <a:pt x="1" y="627"/>
                  </a:lnTo>
                  <a:cubicBezTo>
                    <a:pt x="51" y="527"/>
                    <a:pt x="101" y="420"/>
                    <a:pt x="151" y="314"/>
                  </a:cubicBez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123;p42">
              <a:extLst>
                <a:ext uri="{FF2B5EF4-FFF2-40B4-BE49-F238E27FC236}">
                  <a16:creationId xmlns:a16="http://schemas.microsoft.com/office/drawing/2014/main" id="{7E5A044A-8E2D-4A21-9F1D-62E4573C0BCB}"/>
                </a:ext>
              </a:extLst>
            </p:cNvPr>
            <p:cNvSpPr/>
            <p:nvPr/>
          </p:nvSpPr>
          <p:spPr>
            <a:xfrm>
              <a:off x="10338500" y="1184575"/>
              <a:ext cx="23825" cy="30325"/>
            </a:xfrm>
            <a:custGeom>
              <a:avLst/>
              <a:gdLst/>
              <a:ahLst/>
              <a:cxnLst/>
              <a:rect l="l" t="t" r="r" b="b"/>
              <a:pathLst>
                <a:path w="953" h="1213" extrusionOk="0">
                  <a:moveTo>
                    <a:pt x="617" y="1"/>
                  </a:moveTo>
                  <a:cubicBezTo>
                    <a:pt x="541" y="1"/>
                    <a:pt x="484" y="56"/>
                    <a:pt x="426" y="185"/>
                  </a:cubicBezTo>
                  <a:cubicBezTo>
                    <a:pt x="326" y="385"/>
                    <a:pt x="201" y="586"/>
                    <a:pt x="0" y="812"/>
                  </a:cubicBezTo>
                  <a:cubicBezTo>
                    <a:pt x="0" y="912"/>
                    <a:pt x="0" y="1112"/>
                    <a:pt x="100" y="1213"/>
                  </a:cubicBezTo>
                  <a:cubicBezTo>
                    <a:pt x="201" y="1213"/>
                    <a:pt x="426" y="1213"/>
                    <a:pt x="526" y="1112"/>
                  </a:cubicBezTo>
                  <a:cubicBezTo>
                    <a:pt x="627" y="812"/>
                    <a:pt x="727" y="586"/>
                    <a:pt x="827" y="385"/>
                  </a:cubicBezTo>
                  <a:cubicBezTo>
                    <a:pt x="953" y="285"/>
                    <a:pt x="953" y="85"/>
                    <a:pt x="827" y="85"/>
                  </a:cubicBezTo>
                  <a:cubicBezTo>
                    <a:pt x="742" y="31"/>
                    <a:pt x="674" y="1"/>
                    <a:pt x="61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38DFCB62-D7E6-4EAA-BED6-F8211507896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624593" y="1438836"/>
            <a:ext cx="6169431" cy="311363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480532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94785D34-EB9E-47A6-92C3-33FCBF86B54F}"/>
              </a:ext>
            </a:extLst>
          </p:cNvPr>
          <p:cNvCxnSpPr>
            <a:cxnSpLocks/>
          </p:cNvCxnSpPr>
          <p:nvPr/>
        </p:nvCxnSpPr>
        <p:spPr>
          <a:xfrm>
            <a:off x="414579" y="585230"/>
            <a:ext cx="2054327" cy="0"/>
          </a:xfrm>
          <a:prstGeom prst="line">
            <a:avLst/>
          </a:prstGeom>
          <a:ln w="7620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BE207EA5-2D3D-47EE-A0EC-162CE3A55A73}"/>
              </a:ext>
            </a:extLst>
          </p:cNvPr>
          <p:cNvCxnSpPr>
            <a:cxnSpLocks/>
          </p:cNvCxnSpPr>
          <p:nvPr/>
        </p:nvCxnSpPr>
        <p:spPr>
          <a:xfrm>
            <a:off x="440615" y="564678"/>
            <a:ext cx="0" cy="4157492"/>
          </a:xfrm>
          <a:prstGeom prst="line">
            <a:avLst/>
          </a:prstGeom>
          <a:ln w="7620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C423C29E-F407-428A-ABCA-BEFC0BBFAD6B}"/>
              </a:ext>
            </a:extLst>
          </p:cNvPr>
          <p:cNvCxnSpPr>
            <a:cxnSpLocks/>
          </p:cNvCxnSpPr>
          <p:nvPr/>
        </p:nvCxnSpPr>
        <p:spPr>
          <a:xfrm>
            <a:off x="414579" y="4701617"/>
            <a:ext cx="8314842" cy="0"/>
          </a:xfrm>
          <a:prstGeom prst="line">
            <a:avLst/>
          </a:prstGeom>
          <a:ln w="7620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BC49C985-34A6-402E-B3EC-0F9413BD813D}"/>
              </a:ext>
            </a:extLst>
          </p:cNvPr>
          <p:cNvCxnSpPr>
            <a:cxnSpLocks/>
          </p:cNvCxnSpPr>
          <p:nvPr/>
        </p:nvCxnSpPr>
        <p:spPr>
          <a:xfrm flipV="1">
            <a:off x="8703385" y="564678"/>
            <a:ext cx="0" cy="4157492"/>
          </a:xfrm>
          <a:prstGeom prst="line">
            <a:avLst/>
          </a:prstGeom>
          <a:ln w="7620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AFB049CE-CE0E-4A57-A2DF-9197C0321CC2}"/>
              </a:ext>
            </a:extLst>
          </p:cNvPr>
          <p:cNvCxnSpPr>
            <a:cxnSpLocks/>
          </p:cNvCxnSpPr>
          <p:nvPr/>
        </p:nvCxnSpPr>
        <p:spPr>
          <a:xfrm flipH="1">
            <a:off x="6675094" y="585230"/>
            <a:ext cx="2054327" cy="0"/>
          </a:xfrm>
          <a:prstGeom prst="line">
            <a:avLst/>
          </a:prstGeom>
          <a:ln w="7620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595679EC-AD2E-4DA2-8663-8422FE0D63D4}"/>
              </a:ext>
            </a:extLst>
          </p:cNvPr>
          <p:cNvSpPr txBox="1"/>
          <p:nvPr/>
        </p:nvSpPr>
        <p:spPr>
          <a:xfrm>
            <a:off x="1228725" y="239004"/>
            <a:ext cx="6686550" cy="854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1"/>
            <a:r>
              <a:rPr lang="ar-EG" sz="4950" dirty="0">
                <a:solidFill>
                  <a:schemeClr val="tx2">
                    <a:lumMod val="75000"/>
                  </a:schemeClr>
                </a:solidFill>
                <a:latin typeface="DIN NEXT™ ARABIC MEDIUM" panose="020B0603020203050203" pitchFamily="34" charset="-78"/>
                <a:cs typeface="DIN NEXT™ ARABIC MEDIUM" panose="020B0603020203050203" pitchFamily="34" charset="-78"/>
              </a:rPr>
              <a:t>شكر وتقدير</a:t>
            </a:r>
            <a:endParaRPr lang="en-US" sz="4950" dirty="0">
              <a:solidFill>
                <a:schemeClr val="tx2">
                  <a:lumMod val="75000"/>
                </a:schemeClr>
              </a:solidFill>
              <a:latin typeface="DIN NEXT™ ARABIC MEDIUM" panose="020B0603020203050203" pitchFamily="34" charset="-78"/>
              <a:cs typeface="DIN NEXT™ ARABIC MEDIUM" panose="020B0603020203050203" pitchFamily="34" charset="-78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CF71015E-8F15-4821-80C3-95454211457D}"/>
              </a:ext>
            </a:extLst>
          </p:cNvPr>
          <p:cNvSpPr txBox="1"/>
          <p:nvPr/>
        </p:nvSpPr>
        <p:spPr>
          <a:xfrm>
            <a:off x="466652" y="1023141"/>
            <a:ext cx="8035379" cy="3851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rtl="1"/>
            <a:r>
              <a:rPr lang="ar-EG" sz="1800" dirty="0">
                <a:solidFill>
                  <a:schemeClr val="tx1"/>
                </a:solidFill>
                <a:latin typeface="DIN NEXT™ ARABIC MEDIUM" panose="020B0603020203050203" pitchFamily="34" charset="-78"/>
                <a:cs typeface="DIN NEXT™ ARABIC MEDIUM" panose="020B0603020203050203" pitchFamily="34" charset="-78"/>
              </a:rPr>
              <a:t>فإنّا نشكر الله تعالى على فضله حيث أتاح لنا إنجاز هذا العمل بفضله، فله الحمد أولاً وآخراً.</a:t>
            </a:r>
          </a:p>
          <a:p>
            <a:pPr algn="just" rtl="1"/>
            <a:br>
              <a:rPr lang="ar-EG" sz="1800" dirty="0">
                <a:solidFill>
                  <a:schemeClr val="tx1"/>
                </a:solidFill>
                <a:latin typeface="DIN NEXT™ ARABIC MEDIUM" panose="020B0603020203050203" pitchFamily="34" charset="-78"/>
                <a:cs typeface="DIN NEXT™ ARABIC MEDIUM" panose="020B0603020203050203" pitchFamily="34" charset="-78"/>
              </a:rPr>
            </a:br>
            <a:r>
              <a:rPr lang="ar-EG" sz="1800" dirty="0">
                <a:solidFill>
                  <a:schemeClr val="tx1"/>
                </a:solidFill>
                <a:latin typeface="DIN NEXT™ ARABIC MEDIUM" panose="020B0603020203050203" pitchFamily="34" charset="-78"/>
                <a:cs typeface="DIN NEXT™ ARABIC MEDIUM" panose="020B0603020203050203" pitchFamily="34" charset="-78"/>
              </a:rPr>
              <a:t>ثم نشكر أولئك الأخيار الذين مدوا لنا يدَ المساعدة، خلال هذه الفترة، وفي مقدمتهم أساتذتنا المشرفين على المشروع الذين لم يدَّخروا جهداً في مساعدتنا:</a:t>
            </a:r>
          </a:p>
          <a:p>
            <a:pPr algn="r" rtl="1"/>
            <a:endParaRPr lang="ar-EG" sz="1725" dirty="0">
              <a:solidFill>
                <a:srgbClr val="F3BA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IN NEXT™ ARABIC MEDIUM" panose="020B0603020203050203" pitchFamily="34" charset="-78"/>
              <a:cs typeface="DIN NEXT™ ARABIC MEDIUM" panose="020B0603020203050203" pitchFamily="34" charset="-78"/>
            </a:endParaRPr>
          </a:p>
          <a:p>
            <a:pPr algn="r" rtl="1"/>
            <a:r>
              <a:rPr lang="ar-EG" sz="1700" b="1" dirty="0">
                <a:solidFill>
                  <a:schemeClr val="tx2">
                    <a:lumMod val="50000"/>
                  </a:schemeClr>
                </a:solidFill>
                <a:latin typeface="DIN NEXT™ ARABIC MEDIUM" panose="020B0603020203050203" pitchFamily="34" charset="-78"/>
                <a:cs typeface="DIN NEXT™ ARABIC MEDIUM" panose="020B0603020203050203" pitchFamily="34" charset="-78"/>
              </a:rPr>
              <a:t>الدكتور/ عمرو الشورى </a:t>
            </a:r>
            <a:r>
              <a:rPr lang="en-US" sz="1700" b="1" dirty="0">
                <a:solidFill>
                  <a:schemeClr val="tx2">
                    <a:lumMod val="50000"/>
                  </a:schemeClr>
                </a:solidFill>
                <a:latin typeface="DIN NEXT™ ARABIC MEDIUM" panose="020B0603020203050203" pitchFamily="34" charset="-78"/>
                <a:cs typeface="DIN NEXT™ ARABIC MEDIUM" panose="020B0603020203050203" pitchFamily="34" charset="-78"/>
              </a:rPr>
              <a:t>    </a:t>
            </a:r>
            <a:r>
              <a:rPr lang="ar-EG" sz="1700" b="1" dirty="0">
                <a:solidFill>
                  <a:schemeClr val="tx2">
                    <a:lumMod val="50000"/>
                  </a:schemeClr>
                </a:solidFill>
                <a:latin typeface="DIN NEXT™ ARABIC MEDIUM" panose="020B0603020203050203" pitchFamily="34" charset="-78"/>
                <a:cs typeface="DIN NEXT™ ARABIC MEDIUM" panose="020B0603020203050203" pitchFamily="34" charset="-78"/>
              </a:rPr>
              <a:t>والدكتورة / ريهام عيسى </a:t>
            </a:r>
            <a:r>
              <a:rPr lang="en-US" sz="1700" b="1" dirty="0">
                <a:solidFill>
                  <a:schemeClr val="tx2">
                    <a:lumMod val="50000"/>
                  </a:schemeClr>
                </a:solidFill>
                <a:latin typeface="DIN NEXT™ ARABIC MEDIUM" panose="020B0603020203050203" pitchFamily="34" charset="-78"/>
                <a:cs typeface="DIN NEXT™ ARABIC MEDIUM" panose="020B0603020203050203" pitchFamily="34" charset="-78"/>
              </a:rPr>
              <a:t>      </a:t>
            </a:r>
            <a:r>
              <a:rPr lang="ar-EG" sz="1700" b="1" dirty="0">
                <a:solidFill>
                  <a:schemeClr val="tx2">
                    <a:lumMod val="50000"/>
                  </a:schemeClr>
                </a:solidFill>
                <a:latin typeface="DIN NEXT™ ARABIC MEDIUM" panose="020B0603020203050203" pitchFamily="34" charset="-78"/>
                <a:cs typeface="DIN NEXT™ ARABIC MEDIUM" panose="020B0603020203050203" pitchFamily="34" charset="-78"/>
              </a:rPr>
              <a:t>والدكتورة / منى موافي</a:t>
            </a:r>
            <a:r>
              <a:rPr lang="en-US" sz="1700" b="1" dirty="0">
                <a:solidFill>
                  <a:schemeClr val="tx2">
                    <a:lumMod val="50000"/>
                  </a:schemeClr>
                </a:solidFill>
                <a:latin typeface="DIN NEXT™ ARABIC MEDIUM" panose="020B0603020203050203" pitchFamily="34" charset="-78"/>
                <a:cs typeface="DIN NEXT™ ARABIC MEDIUM" panose="020B0603020203050203" pitchFamily="34" charset="-78"/>
              </a:rPr>
              <a:t>       </a:t>
            </a:r>
            <a:r>
              <a:rPr lang="ar-EG" sz="1700" b="1" dirty="0">
                <a:solidFill>
                  <a:schemeClr val="tx2">
                    <a:lumMod val="50000"/>
                  </a:schemeClr>
                </a:solidFill>
                <a:latin typeface="DIN NEXT™ ARABIC MEDIUM" panose="020B0603020203050203" pitchFamily="34" charset="-78"/>
                <a:cs typeface="DIN NEXT™ ARABIC MEDIUM" panose="020B0603020203050203" pitchFamily="34" charset="-78"/>
              </a:rPr>
              <a:t>والدكتورة / أميرة العطار </a:t>
            </a:r>
          </a:p>
          <a:p>
            <a:pPr algn="r" rtl="1"/>
            <a:endParaRPr lang="ar-EG" sz="1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IN NEXT™ ARABIC MEDIUM" panose="020B0603020203050203" pitchFamily="34" charset="-78"/>
              <a:cs typeface="DIN NEXT™ ARABIC MEDIUM" panose="020B0603020203050203" pitchFamily="34" charset="-78"/>
            </a:endParaRPr>
          </a:p>
          <a:p>
            <a:pPr algn="r" rtl="1"/>
            <a:r>
              <a:rPr lang="ar-EG" sz="1800" dirty="0">
                <a:solidFill>
                  <a:schemeClr val="tx1"/>
                </a:solidFill>
                <a:latin typeface="DIN NEXT™ ARABIC MEDIUM" panose="020B0603020203050203" pitchFamily="34" charset="-78"/>
                <a:cs typeface="DIN NEXT™ ARABIC MEDIUM" panose="020B0603020203050203" pitchFamily="34" charset="-78"/>
              </a:rPr>
              <a:t>كما نشكر القائمين على هذه المؤسسة التعليمية وعلى رأسهم </a:t>
            </a:r>
          </a:p>
          <a:p>
            <a:pPr algn="ctr" rtl="1"/>
            <a:endParaRPr lang="ar-EG" sz="1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IN NEXT™ ARABIC MEDIUM" panose="020B0603020203050203" pitchFamily="34" charset="-78"/>
              <a:cs typeface="DIN NEXT™ ARABIC MEDIUM" panose="020B0603020203050203" pitchFamily="34" charset="-78"/>
            </a:endParaRPr>
          </a:p>
          <a:p>
            <a:pPr algn="ctr" rtl="1"/>
            <a:r>
              <a:rPr lang="ar-EG" sz="1800" dirty="0">
                <a:solidFill>
                  <a:schemeClr val="tx1"/>
                </a:solidFill>
                <a:latin typeface="DIN NEXT™ ARABIC MEDIUM" panose="020B0603020203050203" pitchFamily="34" charset="-78"/>
                <a:cs typeface="DIN NEXT™ ARABIC MEDIUM" panose="020B0603020203050203" pitchFamily="34" charset="-78"/>
              </a:rPr>
              <a:t>معالي</a:t>
            </a:r>
            <a:r>
              <a:rPr lang="ar-EG" sz="1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 NEXT™ ARABIC MEDIUM" panose="020B0603020203050203" pitchFamily="34" charset="-78"/>
                <a:cs typeface="DIN NEXT™ ARABIC MEDIUM" panose="020B0603020203050203" pitchFamily="34" charset="-78"/>
              </a:rPr>
              <a:t> </a:t>
            </a:r>
            <a:r>
              <a:rPr lang="ar-EG" sz="1800" b="1" dirty="0">
                <a:solidFill>
                  <a:schemeClr val="tx2">
                    <a:lumMod val="50000"/>
                  </a:schemeClr>
                </a:solidFill>
                <a:latin typeface="DIN NEXT™ ARABIC MEDIUM" panose="020B0603020203050203" pitchFamily="34" charset="-78"/>
                <a:cs typeface="DIN NEXT™ ARABIC MEDIUM" panose="020B0603020203050203" pitchFamily="34" charset="-78"/>
              </a:rPr>
              <a:t>الدكتور/ محمد سامي راضي </a:t>
            </a:r>
            <a:r>
              <a:rPr lang="ar-EG" sz="1800" dirty="0">
                <a:solidFill>
                  <a:schemeClr val="tx1"/>
                </a:solidFill>
                <a:latin typeface="DIN NEXT™ ARABIC MEDIUM" panose="020B0603020203050203" pitchFamily="34" charset="-78"/>
                <a:cs typeface="DIN NEXT™ ARABIC MEDIUM" panose="020B0603020203050203" pitchFamily="34" charset="-78"/>
              </a:rPr>
              <a:t>عميد المعهد.</a:t>
            </a:r>
          </a:p>
          <a:p>
            <a:pPr algn="r" rtl="1"/>
            <a:endParaRPr lang="ar-EG" sz="1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IN NEXT™ ARABIC MEDIUM" panose="020B0603020203050203" pitchFamily="34" charset="-78"/>
              <a:cs typeface="DIN NEXT™ ARABIC MEDIUM" panose="020B0603020203050203" pitchFamily="34" charset="-78"/>
            </a:endParaRPr>
          </a:p>
          <a:p>
            <a:pPr algn="just" rtl="1"/>
            <a:r>
              <a:rPr lang="ar-EG" sz="1800" dirty="0">
                <a:solidFill>
                  <a:schemeClr val="tx1"/>
                </a:solidFill>
                <a:latin typeface="DIN NEXT™ ARABIC MEDIUM" panose="020B0603020203050203" pitchFamily="34" charset="-78"/>
                <a:cs typeface="DIN NEXT™ ARABIC MEDIUM" panose="020B0603020203050203" pitchFamily="34" charset="-78"/>
              </a:rPr>
              <a:t>ونتقدم بخالص الشكر للسادة الأساتذة المناقشين الذين استعموا إلينا بصدور رحبة، سائلين الله لهم تمام العافية.</a:t>
            </a:r>
          </a:p>
          <a:p>
            <a:pPr algn="ctr" rtl="1"/>
            <a:endParaRPr lang="en-US" sz="3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IN NEXT™ ARABIC MEDIUM" panose="020B0603020203050203" pitchFamily="34" charset="-78"/>
              <a:cs typeface="DIN NEXT™ ARABIC MEDIUM" panose="020B0603020203050203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059903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  <p:bldP spid="60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0" name="Google Shape;1260;p49"/>
          <p:cNvSpPr txBox="1">
            <a:spLocks noGrp="1"/>
          </p:cNvSpPr>
          <p:nvPr>
            <p:ph type="ctrTitle"/>
          </p:nvPr>
        </p:nvSpPr>
        <p:spPr>
          <a:xfrm>
            <a:off x="722350" y="685800"/>
            <a:ext cx="3702600" cy="100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sp>
        <p:nvSpPr>
          <p:cNvPr id="1261" name="Google Shape;1261;p49"/>
          <p:cNvSpPr/>
          <p:nvPr/>
        </p:nvSpPr>
        <p:spPr>
          <a:xfrm>
            <a:off x="3737471" y="3592044"/>
            <a:ext cx="8933" cy="3970"/>
          </a:xfrm>
          <a:custGeom>
            <a:avLst/>
            <a:gdLst/>
            <a:ahLst/>
            <a:cxnLst/>
            <a:rect l="l" t="t" r="r" b="b"/>
            <a:pathLst>
              <a:path w="369" h="164" extrusionOk="0">
                <a:moveTo>
                  <a:pt x="1" y="0"/>
                </a:moveTo>
                <a:cubicBezTo>
                  <a:pt x="164" y="0"/>
                  <a:pt x="164" y="0"/>
                  <a:pt x="369" y="164"/>
                </a:cubicBezTo>
                <a:lnTo>
                  <a:pt x="369" y="0"/>
                </a:lnTo>
                <a:close/>
              </a:path>
            </a:pathLst>
          </a:custGeom>
          <a:solidFill>
            <a:srgbClr val="BBDEA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2" name="Google Shape;1262;p49"/>
          <p:cNvSpPr/>
          <p:nvPr/>
        </p:nvSpPr>
        <p:spPr>
          <a:xfrm>
            <a:off x="4071957" y="3717705"/>
            <a:ext cx="3970" cy="7941"/>
          </a:xfrm>
          <a:custGeom>
            <a:avLst/>
            <a:gdLst/>
            <a:ahLst/>
            <a:cxnLst/>
            <a:rect l="l" t="t" r="r" b="b"/>
            <a:pathLst>
              <a:path w="164" h="328" extrusionOk="0">
                <a:moveTo>
                  <a:pt x="164" y="1"/>
                </a:moveTo>
                <a:cubicBezTo>
                  <a:pt x="164" y="164"/>
                  <a:pt x="164" y="328"/>
                  <a:pt x="0" y="328"/>
                </a:cubicBezTo>
                <a:lnTo>
                  <a:pt x="0" y="328"/>
                </a:lnTo>
                <a:cubicBezTo>
                  <a:pt x="164" y="328"/>
                  <a:pt x="164" y="164"/>
                  <a:pt x="164" y="1"/>
                </a:cubicBezTo>
                <a:close/>
              </a:path>
            </a:pathLst>
          </a:custGeom>
          <a:solidFill>
            <a:srgbClr val="6095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4" name="Google Shape;1274;p49"/>
          <p:cNvSpPr/>
          <p:nvPr/>
        </p:nvSpPr>
        <p:spPr>
          <a:xfrm>
            <a:off x="8374101" y="2829563"/>
            <a:ext cx="16689" cy="109795"/>
          </a:xfrm>
          <a:custGeom>
            <a:avLst/>
            <a:gdLst/>
            <a:ahLst/>
            <a:cxnLst/>
            <a:rect l="l" t="t" r="r" b="b"/>
            <a:pathLst>
              <a:path w="696" h="4579" extrusionOk="0">
                <a:moveTo>
                  <a:pt x="0" y="0"/>
                </a:moveTo>
                <a:lnTo>
                  <a:pt x="0" y="4088"/>
                </a:lnTo>
                <a:lnTo>
                  <a:pt x="695" y="4578"/>
                </a:lnTo>
                <a:lnTo>
                  <a:pt x="695" y="695"/>
                </a:lnTo>
                <a:lnTo>
                  <a:pt x="0" y="0"/>
                </a:lnTo>
                <a:close/>
              </a:path>
            </a:pathLst>
          </a:custGeom>
          <a:solidFill>
            <a:srgbClr val="0652B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5" name="Google Shape;1275;p49"/>
          <p:cNvSpPr/>
          <p:nvPr/>
        </p:nvSpPr>
        <p:spPr>
          <a:xfrm>
            <a:off x="8190811" y="3404875"/>
            <a:ext cx="3956" cy="86273"/>
          </a:xfrm>
          <a:custGeom>
            <a:avLst/>
            <a:gdLst/>
            <a:ahLst/>
            <a:cxnLst/>
            <a:rect l="l" t="t" r="r" b="b"/>
            <a:pathLst>
              <a:path w="165" h="3598" extrusionOk="0">
                <a:moveTo>
                  <a:pt x="164" y="0"/>
                </a:moveTo>
                <a:lnTo>
                  <a:pt x="1" y="3597"/>
                </a:lnTo>
                <a:lnTo>
                  <a:pt x="1" y="3597"/>
                </a:lnTo>
                <a:lnTo>
                  <a:pt x="164" y="0"/>
                </a:lnTo>
                <a:lnTo>
                  <a:pt x="164" y="0"/>
                </a:lnTo>
                <a:close/>
                <a:moveTo>
                  <a:pt x="164" y="0"/>
                </a:moveTo>
                <a:lnTo>
                  <a:pt x="164" y="0"/>
                </a:lnTo>
                <a:lnTo>
                  <a:pt x="164" y="0"/>
                </a:lnTo>
                <a:close/>
              </a:path>
            </a:pathLst>
          </a:custGeom>
          <a:solidFill>
            <a:srgbClr val="F7EA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6" name="Google Shape;1276;p49"/>
          <p:cNvSpPr/>
          <p:nvPr/>
        </p:nvSpPr>
        <p:spPr>
          <a:xfrm>
            <a:off x="8292743" y="2997148"/>
            <a:ext cx="24" cy="24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DCDA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7" name="Google Shape;1277;p49"/>
          <p:cNvSpPr/>
          <p:nvPr/>
        </p:nvSpPr>
        <p:spPr>
          <a:xfrm>
            <a:off x="8153573" y="2993239"/>
            <a:ext cx="143124" cy="109795"/>
          </a:xfrm>
          <a:custGeom>
            <a:avLst/>
            <a:gdLst/>
            <a:ahLst/>
            <a:cxnLst/>
            <a:rect l="l" t="t" r="r" b="b"/>
            <a:pathLst>
              <a:path w="5969" h="4579" extrusionOk="0">
                <a:moveTo>
                  <a:pt x="4783" y="0"/>
                </a:moveTo>
                <a:cubicBezTo>
                  <a:pt x="3066" y="1186"/>
                  <a:pt x="1554" y="2535"/>
                  <a:pt x="1" y="3720"/>
                </a:cubicBezTo>
                <a:cubicBezTo>
                  <a:pt x="328" y="4088"/>
                  <a:pt x="859" y="4251"/>
                  <a:pt x="1186" y="4578"/>
                </a:cubicBezTo>
                <a:cubicBezTo>
                  <a:pt x="2739" y="3393"/>
                  <a:pt x="4415" y="2044"/>
                  <a:pt x="5968" y="818"/>
                </a:cubicBezTo>
                <a:cubicBezTo>
                  <a:pt x="5968" y="491"/>
                  <a:pt x="5968" y="327"/>
                  <a:pt x="5805" y="164"/>
                </a:cubicBezTo>
                <a:cubicBezTo>
                  <a:pt x="5641" y="0"/>
                  <a:pt x="5437" y="0"/>
                  <a:pt x="5273" y="0"/>
                </a:cubicBezTo>
                <a:close/>
              </a:path>
            </a:pathLst>
          </a:custGeom>
          <a:solidFill>
            <a:srgbClr val="B8D8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8" name="Google Shape;1278;p49"/>
          <p:cNvSpPr/>
          <p:nvPr/>
        </p:nvSpPr>
        <p:spPr>
          <a:xfrm>
            <a:off x="7884056" y="3291194"/>
            <a:ext cx="12756" cy="45103"/>
          </a:xfrm>
          <a:custGeom>
            <a:avLst/>
            <a:gdLst/>
            <a:ahLst/>
            <a:cxnLst/>
            <a:rect l="l" t="t" r="r" b="b"/>
            <a:pathLst>
              <a:path w="532" h="1881" extrusionOk="0">
                <a:moveTo>
                  <a:pt x="327" y="164"/>
                </a:moveTo>
                <a:cubicBezTo>
                  <a:pt x="532" y="491"/>
                  <a:pt x="164" y="1185"/>
                  <a:pt x="0" y="1880"/>
                </a:cubicBezTo>
                <a:lnTo>
                  <a:pt x="0" y="1880"/>
                </a:lnTo>
                <a:cubicBezTo>
                  <a:pt x="164" y="1185"/>
                  <a:pt x="532" y="491"/>
                  <a:pt x="327" y="164"/>
                </a:cubicBezTo>
                <a:close/>
                <a:moveTo>
                  <a:pt x="327" y="0"/>
                </a:moveTo>
                <a:lnTo>
                  <a:pt x="327" y="164"/>
                </a:lnTo>
                <a:lnTo>
                  <a:pt x="327" y="0"/>
                </a:lnTo>
                <a:close/>
                <a:moveTo>
                  <a:pt x="327" y="0"/>
                </a:moveTo>
                <a:lnTo>
                  <a:pt x="327" y="0"/>
                </a:lnTo>
                <a:lnTo>
                  <a:pt x="327" y="0"/>
                </a:lnTo>
                <a:close/>
                <a:moveTo>
                  <a:pt x="327" y="0"/>
                </a:moveTo>
                <a:lnTo>
                  <a:pt x="327" y="0"/>
                </a:lnTo>
                <a:lnTo>
                  <a:pt x="327" y="0"/>
                </a:lnTo>
                <a:close/>
                <a:moveTo>
                  <a:pt x="327" y="0"/>
                </a:moveTo>
                <a:lnTo>
                  <a:pt x="327" y="0"/>
                </a:lnTo>
                <a:lnTo>
                  <a:pt x="327" y="0"/>
                </a:lnTo>
                <a:close/>
                <a:moveTo>
                  <a:pt x="327" y="0"/>
                </a:moveTo>
                <a:lnTo>
                  <a:pt x="327" y="0"/>
                </a:lnTo>
                <a:lnTo>
                  <a:pt x="327" y="0"/>
                </a:lnTo>
                <a:close/>
                <a:moveTo>
                  <a:pt x="327" y="0"/>
                </a:moveTo>
                <a:lnTo>
                  <a:pt x="327" y="0"/>
                </a:lnTo>
                <a:lnTo>
                  <a:pt x="327" y="0"/>
                </a:lnTo>
                <a:close/>
                <a:moveTo>
                  <a:pt x="327" y="0"/>
                </a:moveTo>
                <a:lnTo>
                  <a:pt x="327" y="0"/>
                </a:lnTo>
                <a:lnTo>
                  <a:pt x="327" y="0"/>
                </a:lnTo>
                <a:close/>
                <a:moveTo>
                  <a:pt x="327" y="0"/>
                </a:moveTo>
                <a:lnTo>
                  <a:pt x="327" y="0"/>
                </a:lnTo>
                <a:lnTo>
                  <a:pt x="327" y="0"/>
                </a:lnTo>
                <a:close/>
                <a:moveTo>
                  <a:pt x="327" y="0"/>
                </a:moveTo>
                <a:lnTo>
                  <a:pt x="327" y="0"/>
                </a:lnTo>
                <a:lnTo>
                  <a:pt x="32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9" name="Google Shape;1279;p49"/>
          <p:cNvSpPr/>
          <p:nvPr/>
        </p:nvSpPr>
        <p:spPr>
          <a:xfrm>
            <a:off x="7884056" y="3274529"/>
            <a:ext cx="41170" cy="61767"/>
          </a:xfrm>
          <a:custGeom>
            <a:avLst/>
            <a:gdLst/>
            <a:ahLst/>
            <a:cxnLst/>
            <a:rect l="l" t="t" r="r" b="b"/>
            <a:pathLst>
              <a:path w="1717" h="2576" extrusionOk="0">
                <a:moveTo>
                  <a:pt x="1186" y="0"/>
                </a:moveTo>
                <a:cubicBezTo>
                  <a:pt x="859" y="164"/>
                  <a:pt x="532" y="327"/>
                  <a:pt x="327" y="695"/>
                </a:cubicBezTo>
                <a:lnTo>
                  <a:pt x="327" y="859"/>
                </a:lnTo>
                <a:cubicBezTo>
                  <a:pt x="532" y="1186"/>
                  <a:pt x="164" y="1880"/>
                  <a:pt x="0" y="2575"/>
                </a:cubicBezTo>
                <a:cubicBezTo>
                  <a:pt x="532" y="2044"/>
                  <a:pt x="1022" y="1717"/>
                  <a:pt x="1717" y="1186"/>
                </a:cubicBezTo>
                <a:cubicBezTo>
                  <a:pt x="1349" y="859"/>
                  <a:pt x="1186" y="327"/>
                  <a:pt x="1186" y="0"/>
                </a:cubicBezTo>
                <a:close/>
              </a:path>
            </a:pathLst>
          </a:custGeom>
          <a:solidFill>
            <a:srgbClr val="B8D8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0" name="Google Shape;1280;p49"/>
          <p:cNvSpPr/>
          <p:nvPr/>
        </p:nvSpPr>
        <p:spPr>
          <a:xfrm>
            <a:off x="8259413" y="3148091"/>
            <a:ext cx="24529" cy="16689"/>
          </a:xfrm>
          <a:custGeom>
            <a:avLst/>
            <a:gdLst/>
            <a:ahLst/>
            <a:cxnLst/>
            <a:rect l="l" t="t" r="r" b="b"/>
            <a:pathLst>
              <a:path w="1023" h="696" extrusionOk="0">
                <a:moveTo>
                  <a:pt x="1" y="0"/>
                </a:moveTo>
                <a:lnTo>
                  <a:pt x="1" y="0"/>
                </a:lnTo>
                <a:cubicBezTo>
                  <a:pt x="205" y="327"/>
                  <a:pt x="532" y="491"/>
                  <a:pt x="1023" y="695"/>
                </a:cubicBezTo>
                <a:lnTo>
                  <a:pt x="1023" y="491"/>
                </a:lnTo>
                <a:cubicBezTo>
                  <a:pt x="532" y="491"/>
                  <a:pt x="369" y="327"/>
                  <a:pt x="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1" name="Google Shape;1281;p49"/>
          <p:cNvSpPr/>
          <p:nvPr/>
        </p:nvSpPr>
        <p:spPr>
          <a:xfrm>
            <a:off x="7945800" y="3397035"/>
            <a:ext cx="32370" cy="12756"/>
          </a:xfrm>
          <a:custGeom>
            <a:avLst/>
            <a:gdLst/>
            <a:ahLst/>
            <a:cxnLst/>
            <a:rect l="l" t="t" r="r" b="b"/>
            <a:pathLst>
              <a:path w="1350" h="532" extrusionOk="0">
                <a:moveTo>
                  <a:pt x="1349" y="0"/>
                </a:moveTo>
                <a:cubicBezTo>
                  <a:pt x="1022" y="0"/>
                  <a:pt x="491" y="164"/>
                  <a:pt x="0" y="532"/>
                </a:cubicBezTo>
                <a:lnTo>
                  <a:pt x="0" y="532"/>
                </a:lnTo>
                <a:cubicBezTo>
                  <a:pt x="491" y="164"/>
                  <a:pt x="1022" y="0"/>
                  <a:pt x="134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2" name="Google Shape;1282;p49"/>
          <p:cNvSpPr/>
          <p:nvPr/>
        </p:nvSpPr>
        <p:spPr>
          <a:xfrm>
            <a:off x="7978147" y="3397035"/>
            <a:ext cx="24" cy="24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EE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3" name="Google Shape;1283;p49"/>
          <p:cNvSpPr/>
          <p:nvPr/>
        </p:nvSpPr>
        <p:spPr>
          <a:xfrm>
            <a:off x="7978147" y="3393102"/>
            <a:ext cx="20597" cy="3956"/>
          </a:xfrm>
          <a:custGeom>
            <a:avLst/>
            <a:gdLst/>
            <a:ahLst/>
            <a:cxnLst/>
            <a:rect l="l" t="t" r="r" b="b"/>
            <a:pathLst>
              <a:path w="859" h="165" extrusionOk="0">
                <a:moveTo>
                  <a:pt x="858" y="164"/>
                </a:moveTo>
                <a:lnTo>
                  <a:pt x="858" y="164"/>
                </a:lnTo>
                <a:lnTo>
                  <a:pt x="858" y="164"/>
                </a:lnTo>
                <a:lnTo>
                  <a:pt x="858" y="164"/>
                </a:lnTo>
                <a:close/>
                <a:moveTo>
                  <a:pt x="491" y="1"/>
                </a:moveTo>
                <a:cubicBezTo>
                  <a:pt x="327" y="1"/>
                  <a:pt x="164" y="164"/>
                  <a:pt x="0" y="164"/>
                </a:cubicBezTo>
                <a:lnTo>
                  <a:pt x="0" y="164"/>
                </a:lnTo>
                <a:cubicBezTo>
                  <a:pt x="164" y="164"/>
                  <a:pt x="327" y="1"/>
                  <a:pt x="491" y="1"/>
                </a:cubicBezTo>
                <a:cubicBezTo>
                  <a:pt x="491" y="1"/>
                  <a:pt x="695" y="164"/>
                  <a:pt x="858" y="164"/>
                </a:cubicBezTo>
                <a:cubicBezTo>
                  <a:pt x="695" y="164"/>
                  <a:pt x="491" y="1"/>
                  <a:pt x="491" y="1"/>
                </a:cubicBezTo>
                <a:close/>
              </a:path>
            </a:pathLst>
          </a:custGeom>
          <a:solidFill>
            <a:srgbClr val="FAE4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4" name="Google Shape;1284;p49"/>
          <p:cNvSpPr/>
          <p:nvPr/>
        </p:nvSpPr>
        <p:spPr>
          <a:xfrm>
            <a:off x="7945800" y="3372529"/>
            <a:ext cx="68625" cy="37262"/>
          </a:xfrm>
          <a:custGeom>
            <a:avLst/>
            <a:gdLst/>
            <a:ahLst/>
            <a:cxnLst/>
            <a:rect l="l" t="t" r="r" b="b"/>
            <a:pathLst>
              <a:path w="2862" h="1554" extrusionOk="0">
                <a:moveTo>
                  <a:pt x="1676" y="1"/>
                </a:moveTo>
                <a:cubicBezTo>
                  <a:pt x="1186" y="532"/>
                  <a:pt x="491" y="1022"/>
                  <a:pt x="0" y="1554"/>
                </a:cubicBezTo>
                <a:cubicBezTo>
                  <a:pt x="491" y="1186"/>
                  <a:pt x="1022" y="1022"/>
                  <a:pt x="1349" y="1022"/>
                </a:cubicBezTo>
                <a:cubicBezTo>
                  <a:pt x="1513" y="1022"/>
                  <a:pt x="1676" y="859"/>
                  <a:pt x="1840" y="859"/>
                </a:cubicBezTo>
                <a:cubicBezTo>
                  <a:pt x="1840" y="859"/>
                  <a:pt x="2044" y="1022"/>
                  <a:pt x="2207" y="1022"/>
                </a:cubicBezTo>
                <a:cubicBezTo>
                  <a:pt x="2534" y="859"/>
                  <a:pt x="2698" y="695"/>
                  <a:pt x="2861" y="532"/>
                </a:cubicBezTo>
                <a:cubicBezTo>
                  <a:pt x="2371" y="328"/>
                  <a:pt x="2044" y="164"/>
                  <a:pt x="1676" y="1"/>
                </a:cubicBezTo>
                <a:close/>
              </a:path>
            </a:pathLst>
          </a:custGeom>
          <a:solidFill>
            <a:srgbClr val="B8D8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5" name="Google Shape;1285;p49"/>
          <p:cNvSpPr/>
          <p:nvPr/>
        </p:nvSpPr>
        <p:spPr>
          <a:xfrm>
            <a:off x="8072238" y="3523472"/>
            <a:ext cx="7865" cy="3932"/>
          </a:xfrm>
          <a:custGeom>
            <a:avLst/>
            <a:gdLst/>
            <a:ahLst/>
            <a:cxnLst/>
            <a:rect l="l" t="t" r="r" b="b"/>
            <a:pathLst>
              <a:path w="328" h="164" extrusionOk="0">
                <a:moveTo>
                  <a:pt x="0" y="164"/>
                </a:moveTo>
                <a:lnTo>
                  <a:pt x="0" y="164"/>
                </a:lnTo>
                <a:lnTo>
                  <a:pt x="0" y="164"/>
                </a:lnTo>
                <a:close/>
                <a:moveTo>
                  <a:pt x="0" y="164"/>
                </a:moveTo>
                <a:lnTo>
                  <a:pt x="0" y="164"/>
                </a:lnTo>
                <a:lnTo>
                  <a:pt x="0" y="164"/>
                </a:lnTo>
                <a:close/>
                <a:moveTo>
                  <a:pt x="0" y="164"/>
                </a:moveTo>
                <a:lnTo>
                  <a:pt x="0" y="164"/>
                </a:lnTo>
                <a:lnTo>
                  <a:pt x="0" y="164"/>
                </a:lnTo>
                <a:close/>
                <a:moveTo>
                  <a:pt x="0" y="164"/>
                </a:moveTo>
                <a:lnTo>
                  <a:pt x="0" y="164"/>
                </a:lnTo>
                <a:lnTo>
                  <a:pt x="0" y="164"/>
                </a:lnTo>
                <a:close/>
                <a:moveTo>
                  <a:pt x="0" y="164"/>
                </a:moveTo>
                <a:lnTo>
                  <a:pt x="0" y="164"/>
                </a:lnTo>
                <a:lnTo>
                  <a:pt x="0" y="164"/>
                </a:lnTo>
                <a:close/>
                <a:moveTo>
                  <a:pt x="0" y="164"/>
                </a:moveTo>
                <a:lnTo>
                  <a:pt x="0" y="164"/>
                </a:lnTo>
                <a:lnTo>
                  <a:pt x="0" y="164"/>
                </a:lnTo>
                <a:close/>
                <a:moveTo>
                  <a:pt x="0" y="164"/>
                </a:moveTo>
                <a:lnTo>
                  <a:pt x="0" y="164"/>
                </a:lnTo>
                <a:lnTo>
                  <a:pt x="0" y="164"/>
                </a:lnTo>
                <a:close/>
                <a:moveTo>
                  <a:pt x="0" y="164"/>
                </a:moveTo>
                <a:lnTo>
                  <a:pt x="0" y="164"/>
                </a:lnTo>
                <a:lnTo>
                  <a:pt x="0" y="164"/>
                </a:lnTo>
                <a:close/>
                <a:moveTo>
                  <a:pt x="0" y="164"/>
                </a:moveTo>
                <a:lnTo>
                  <a:pt x="0" y="164"/>
                </a:lnTo>
                <a:lnTo>
                  <a:pt x="0" y="164"/>
                </a:lnTo>
                <a:close/>
                <a:moveTo>
                  <a:pt x="0" y="164"/>
                </a:moveTo>
                <a:lnTo>
                  <a:pt x="0" y="164"/>
                </a:lnTo>
                <a:lnTo>
                  <a:pt x="0" y="164"/>
                </a:lnTo>
                <a:close/>
                <a:moveTo>
                  <a:pt x="0" y="164"/>
                </a:moveTo>
                <a:lnTo>
                  <a:pt x="0" y="164"/>
                </a:lnTo>
                <a:lnTo>
                  <a:pt x="0" y="164"/>
                </a:lnTo>
                <a:close/>
                <a:moveTo>
                  <a:pt x="0" y="164"/>
                </a:moveTo>
                <a:lnTo>
                  <a:pt x="0" y="164"/>
                </a:lnTo>
                <a:lnTo>
                  <a:pt x="0" y="164"/>
                </a:lnTo>
                <a:close/>
                <a:moveTo>
                  <a:pt x="164" y="164"/>
                </a:moveTo>
                <a:lnTo>
                  <a:pt x="164" y="164"/>
                </a:lnTo>
                <a:lnTo>
                  <a:pt x="164" y="164"/>
                </a:lnTo>
                <a:close/>
                <a:moveTo>
                  <a:pt x="164" y="164"/>
                </a:moveTo>
                <a:lnTo>
                  <a:pt x="164" y="164"/>
                </a:lnTo>
                <a:lnTo>
                  <a:pt x="164" y="164"/>
                </a:lnTo>
                <a:close/>
                <a:moveTo>
                  <a:pt x="164" y="164"/>
                </a:moveTo>
                <a:lnTo>
                  <a:pt x="164" y="164"/>
                </a:lnTo>
                <a:lnTo>
                  <a:pt x="164" y="164"/>
                </a:lnTo>
                <a:close/>
                <a:moveTo>
                  <a:pt x="164" y="164"/>
                </a:moveTo>
                <a:lnTo>
                  <a:pt x="164" y="164"/>
                </a:lnTo>
                <a:lnTo>
                  <a:pt x="164" y="164"/>
                </a:lnTo>
                <a:close/>
                <a:moveTo>
                  <a:pt x="164" y="164"/>
                </a:moveTo>
                <a:lnTo>
                  <a:pt x="164" y="164"/>
                </a:lnTo>
                <a:lnTo>
                  <a:pt x="164" y="164"/>
                </a:lnTo>
                <a:close/>
                <a:moveTo>
                  <a:pt x="164" y="164"/>
                </a:moveTo>
                <a:lnTo>
                  <a:pt x="164" y="164"/>
                </a:lnTo>
                <a:lnTo>
                  <a:pt x="164" y="164"/>
                </a:lnTo>
                <a:close/>
                <a:moveTo>
                  <a:pt x="164" y="164"/>
                </a:moveTo>
                <a:lnTo>
                  <a:pt x="164" y="164"/>
                </a:lnTo>
                <a:lnTo>
                  <a:pt x="164" y="164"/>
                </a:lnTo>
                <a:close/>
                <a:moveTo>
                  <a:pt x="164" y="164"/>
                </a:moveTo>
                <a:lnTo>
                  <a:pt x="164" y="164"/>
                </a:lnTo>
                <a:lnTo>
                  <a:pt x="164" y="164"/>
                </a:lnTo>
                <a:close/>
                <a:moveTo>
                  <a:pt x="164" y="164"/>
                </a:moveTo>
                <a:lnTo>
                  <a:pt x="164" y="164"/>
                </a:lnTo>
                <a:lnTo>
                  <a:pt x="164" y="164"/>
                </a:lnTo>
                <a:close/>
                <a:moveTo>
                  <a:pt x="164" y="164"/>
                </a:moveTo>
                <a:lnTo>
                  <a:pt x="164" y="164"/>
                </a:lnTo>
                <a:lnTo>
                  <a:pt x="164" y="164"/>
                </a:lnTo>
                <a:close/>
                <a:moveTo>
                  <a:pt x="164" y="164"/>
                </a:moveTo>
                <a:lnTo>
                  <a:pt x="164" y="164"/>
                </a:lnTo>
                <a:lnTo>
                  <a:pt x="164" y="164"/>
                </a:lnTo>
                <a:close/>
                <a:moveTo>
                  <a:pt x="164" y="164"/>
                </a:moveTo>
                <a:lnTo>
                  <a:pt x="164" y="164"/>
                </a:lnTo>
                <a:lnTo>
                  <a:pt x="164" y="164"/>
                </a:lnTo>
                <a:close/>
                <a:moveTo>
                  <a:pt x="164" y="164"/>
                </a:moveTo>
                <a:lnTo>
                  <a:pt x="164" y="164"/>
                </a:lnTo>
                <a:lnTo>
                  <a:pt x="164" y="164"/>
                </a:lnTo>
                <a:close/>
                <a:moveTo>
                  <a:pt x="164" y="164"/>
                </a:moveTo>
                <a:lnTo>
                  <a:pt x="164" y="164"/>
                </a:lnTo>
                <a:lnTo>
                  <a:pt x="164" y="164"/>
                </a:lnTo>
                <a:close/>
                <a:moveTo>
                  <a:pt x="164" y="164"/>
                </a:moveTo>
                <a:lnTo>
                  <a:pt x="164" y="164"/>
                </a:lnTo>
                <a:lnTo>
                  <a:pt x="164" y="164"/>
                </a:lnTo>
                <a:close/>
                <a:moveTo>
                  <a:pt x="164" y="164"/>
                </a:moveTo>
                <a:lnTo>
                  <a:pt x="164" y="164"/>
                </a:lnTo>
                <a:lnTo>
                  <a:pt x="164" y="164"/>
                </a:lnTo>
                <a:close/>
                <a:moveTo>
                  <a:pt x="164" y="164"/>
                </a:moveTo>
                <a:lnTo>
                  <a:pt x="164" y="164"/>
                </a:lnTo>
                <a:lnTo>
                  <a:pt x="164" y="164"/>
                </a:lnTo>
                <a:close/>
                <a:moveTo>
                  <a:pt x="164" y="164"/>
                </a:moveTo>
                <a:lnTo>
                  <a:pt x="164" y="164"/>
                </a:lnTo>
                <a:lnTo>
                  <a:pt x="164" y="164"/>
                </a:lnTo>
                <a:close/>
                <a:moveTo>
                  <a:pt x="164" y="164"/>
                </a:moveTo>
                <a:lnTo>
                  <a:pt x="164" y="164"/>
                </a:lnTo>
                <a:lnTo>
                  <a:pt x="164" y="164"/>
                </a:lnTo>
                <a:close/>
                <a:moveTo>
                  <a:pt x="164" y="164"/>
                </a:moveTo>
                <a:lnTo>
                  <a:pt x="164" y="164"/>
                </a:lnTo>
                <a:lnTo>
                  <a:pt x="164" y="164"/>
                </a:lnTo>
                <a:close/>
                <a:moveTo>
                  <a:pt x="164" y="0"/>
                </a:moveTo>
                <a:lnTo>
                  <a:pt x="164" y="0"/>
                </a:lnTo>
                <a:lnTo>
                  <a:pt x="164" y="0"/>
                </a:lnTo>
                <a:close/>
                <a:moveTo>
                  <a:pt x="164" y="0"/>
                </a:moveTo>
                <a:lnTo>
                  <a:pt x="164" y="0"/>
                </a:lnTo>
                <a:lnTo>
                  <a:pt x="164" y="0"/>
                </a:lnTo>
                <a:close/>
                <a:moveTo>
                  <a:pt x="164" y="0"/>
                </a:moveTo>
                <a:lnTo>
                  <a:pt x="164" y="0"/>
                </a:lnTo>
                <a:lnTo>
                  <a:pt x="164" y="0"/>
                </a:lnTo>
                <a:close/>
                <a:moveTo>
                  <a:pt x="327" y="0"/>
                </a:moveTo>
                <a:lnTo>
                  <a:pt x="327" y="0"/>
                </a:lnTo>
                <a:lnTo>
                  <a:pt x="327" y="0"/>
                </a:lnTo>
                <a:close/>
                <a:moveTo>
                  <a:pt x="327" y="0"/>
                </a:moveTo>
                <a:lnTo>
                  <a:pt x="327" y="0"/>
                </a:lnTo>
                <a:lnTo>
                  <a:pt x="327" y="0"/>
                </a:lnTo>
                <a:close/>
                <a:moveTo>
                  <a:pt x="327" y="0"/>
                </a:moveTo>
                <a:lnTo>
                  <a:pt x="327" y="0"/>
                </a:lnTo>
                <a:lnTo>
                  <a:pt x="327" y="0"/>
                </a:lnTo>
                <a:close/>
                <a:moveTo>
                  <a:pt x="327" y="0"/>
                </a:moveTo>
                <a:lnTo>
                  <a:pt x="327" y="0"/>
                </a:lnTo>
                <a:lnTo>
                  <a:pt x="327" y="0"/>
                </a:lnTo>
                <a:close/>
                <a:moveTo>
                  <a:pt x="327" y="0"/>
                </a:moveTo>
                <a:lnTo>
                  <a:pt x="327" y="0"/>
                </a:lnTo>
                <a:lnTo>
                  <a:pt x="327" y="0"/>
                </a:lnTo>
                <a:close/>
                <a:moveTo>
                  <a:pt x="327" y="0"/>
                </a:moveTo>
                <a:lnTo>
                  <a:pt x="327" y="0"/>
                </a:lnTo>
                <a:lnTo>
                  <a:pt x="327" y="0"/>
                </a:lnTo>
                <a:close/>
                <a:moveTo>
                  <a:pt x="327" y="0"/>
                </a:moveTo>
                <a:lnTo>
                  <a:pt x="327" y="0"/>
                </a:lnTo>
                <a:lnTo>
                  <a:pt x="327" y="0"/>
                </a:lnTo>
                <a:close/>
                <a:moveTo>
                  <a:pt x="327" y="0"/>
                </a:moveTo>
                <a:lnTo>
                  <a:pt x="327" y="0"/>
                </a:lnTo>
                <a:lnTo>
                  <a:pt x="327" y="0"/>
                </a:lnTo>
                <a:close/>
                <a:moveTo>
                  <a:pt x="327" y="0"/>
                </a:moveTo>
                <a:lnTo>
                  <a:pt x="327" y="0"/>
                </a:lnTo>
                <a:close/>
              </a:path>
            </a:pathLst>
          </a:custGeom>
          <a:solidFill>
            <a:srgbClr val="FAE4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6" name="Google Shape;1286;p49"/>
          <p:cNvSpPr/>
          <p:nvPr/>
        </p:nvSpPr>
        <p:spPr>
          <a:xfrm>
            <a:off x="8194743" y="3404875"/>
            <a:ext cx="24" cy="24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AF3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7" name="Google Shape;1287;p49"/>
          <p:cNvSpPr/>
          <p:nvPr/>
        </p:nvSpPr>
        <p:spPr>
          <a:xfrm>
            <a:off x="8194743" y="3404875"/>
            <a:ext cx="24" cy="24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AE4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88" name="Google Shape;1288;p49"/>
          <p:cNvGrpSpPr/>
          <p:nvPr/>
        </p:nvGrpSpPr>
        <p:grpSpPr>
          <a:xfrm>
            <a:off x="3524229" y="4307540"/>
            <a:ext cx="6289257" cy="539081"/>
            <a:chOff x="3457434" y="4469778"/>
            <a:chExt cx="6350017" cy="544289"/>
          </a:xfrm>
        </p:grpSpPr>
        <p:sp>
          <p:nvSpPr>
            <p:cNvPr id="1289" name="Google Shape;1289;p49"/>
            <p:cNvSpPr/>
            <p:nvPr/>
          </p:nvSpPr>
          <p:spPr>
            <a:xfrm>
              <a:off x="3457434" y="4667694"/>
              <a:ext cx="1467538" cy="346372"/>
            </a:xfrm>
            <a:custGeom>
              <a:avLst/>
              <a:gdLst/>
              <a:ahLst/>
              <a:cxnLst/>
              <a:rect l="l" t="t" r="r" b="b"/>
              <a:pathLst>
                <a:path w="60617" h="14307" extrusionOk="0">
                  <a:moveTo>
                    <a:pt x="7848" y="0"/>
                  </a:moveTo>
                  <a:cubicBezTo>
                    <a:pt x="3393" y="0"/>
                    <a:pt x="1" y="3229"/>
                    <a:pt x="1" y="7153"/>
                  </a:cubicBezTo>
                  <a:cubicBezTo>
                    <a:pt x="1" y="11077"/>
                    <a:pt x="3393" y="14306"/>
                    <a:pt x="7848" y="14306"/>
                  </a:cubicBezTo>
                  <a:lnTo>
                    <a:pt x="60617" y="14306"/>
                  </a:lnTo>
                  <a:lnTo>
                    <a:pt x="60617" y="0"/>
                  </a:lnTo>
                  <a:close/>
                </a:path>
              </a:pathLst>
            </a:custGeom>
            <a:solidFill>
              <a:schemeClr val="accent3"/>
            </a:solidFill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49"/>
            <p:cNvSpPr/>
            <p:nvPr/>
          </p:nvSpPr>
          <p:spPr>
            <a:xfrm>
              <a:off x="3531662" y="4713209"/>
              <a:ext cx="1393310" cy="255319"/>
            </a:xfrm>
            <a:custGeom>
              <a:avLst/>
              <a:gdLst/>
              <a:ahLst/>
              <a:cxnLst/>
              <a:rect l="l" t="t" r="r" b="b"/>
              <a:pathLst>
                <a:path w="57551" h="10546" extrusionOk="0">
                  <a:moveTo>
                    <a:pt x="7480" y="0"/>
                  </a:moveTo>
                  <a:cubicBezTo>
                    <a:pt x="3393" y="0"/>
                    <a:pt x="0" y="2371"/>
                    <a:pt x="0" y="5273"/>
                  </a:cubicBezTo>
                  <a:cubicBezTo>
                    <a:pt x="0" y="8175"/>
                    <a:pt x="3393" y="10546"/>
                    <a:pt x="7480" y="10546"/>
                  </a:cubicBezTo>
                  <a:lnTo>
                    <a:pt x="57551" y="10546"/>
                  </a:lnTo>
                  <a:lnTo>
                    <a:pt x="575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49"/>
            <p:cNvSpPr/>
            <p:nvPr/>
          </p:nvSpPr>
          <p:spPr>
            <a:xfrm>
              <a:off x="3531662" y="4750807"/>
              <a:ext cx="1422023" cy="24"/>
            </a:xfrm>
            <a:custGeom>
              <a:avLst/>
              <a:gdLst/>
              <a:ahLst/>
              <a:cxnLst/>
              <a:rect l="l" t="t" r="r" b="b"/>
              <a:pathLst>
                <a:path w="58737" h="1" extrusionOk="0">
                  <a:moveTo>
                    <a:pt x="0" y="1"/>
                  </a:moveTo>
                  <a:lnTo>
                    <a:pt x="5873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49"/>
            <p:cNvSpPr/>
            <p:nvPr/>
          </p:nvSpPr>
          <p:spPr>
            <a:xfrm>
              <a:off x="3598337" y="4741898"/>
              <a:ext cx="1422023" cy="16850"/>
            </a:xfrm>
            <a:custGeom>
              <a:avLst/>
              <a:gdLst/>
              <a:ahLst/>
              <a:cxnLst/>
              <a:rect l="l" t="t" r="r" b="b"/>
              <a:pathLst>
                <a:path w="58737" h="696" extrusionOk="0">
                  <a:moveTo>
                    <a:pt x="0" y="1"/>
                  </a:moveTo>
                  <a:lnTo>
                    <a:pt x="0" y="696"/>
                  </a:lnTo>
                  <a:lnTo>
                    <a:pt x="58736" y="696"/>
                  </a:lnTo>
                  <a:lnTo>
                    <a:pt x="587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49"/>
            <p:cNvSpPr/>
            <p:nvPr/>
          </p:nvSpPr>
          <p:spPr>
            <a:xfrm>
              <a:off x="3531662" y="4812156"/>
              <a:ext cx="1422023" cy="24"/>
            </a:xfrm>
            <a:custGeom>
              <a:avLst/>
              <a:gdLst/>
              <a:ahLst/>
              <a:cxnLst/>
              <a:rect l="l" t="t" r="r" b="b"/>
              <a:pathLst>
                <a:path w="58737" h="1" extrusionOk="0">
                  <a:moveTo>
                    <a:pt x="0" y="1"/>
                  </a:moveTo>
                  <a:lnTo>
                    <a:pt x="5873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49"/>
            <p:cNvSpPr/>
            <p:nvPr/>
          </p:nvSpPr>
          <p:spPr>
            <a:xfrm>
              <a:off x="3531662" y="4804239"/>
              <a:ext cx="1422023" cy="15858"/>
            </a:xfrm>
            <a:custGeom>
              <a:avLst/>
              <a:gdLst/>
              <a:ahLst/>
              <a:cxnLst/>
              <a:rect l="l" t="t" r="r" b="b"/>
              <a:pathLst>
                <a:path w="58737" h="655" extrusionOk="0">
                  <a:moveTo>
                    <a:pt x="0" y="1"/>
                  </a:moveTo>
                  <a:lnTo>
                    <a:pt x="0" y="655"/>
                  </a:lnTo>
                  <a:lnTo>
                    <a:pt x="58736" y="655"/>
                  </a:lnTo>
                  <a:lnTo>
                    <a:pt x="587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49"/>
            <p:cNvSpPr/>
            <p:nvPr/>
          </p:nvSpPr>
          <p:spPr>
            <a:xfrm>
              <a:off x="3531662" y="4869557"/>
              <a:ext cx="1422023" cy="24"/>
            </a:xfrm>
            <a:custGeom>
              <a:avLst/>
              <a:gdLst/>
              <a:ahLst/>
              <a:cxnLst/>
              <a:rect l="l" t="t" r="r" b="b"/>
              <a:pathLst>
                <a:path w="58737" h="1" extrusionOk="0">
                  <a:moveTo>
                    <a:pt x="0" y="0"/>
                  </a:moveTo>
                  <a:lnTo>
                    <a:pt x="5873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49"/>
            <p:cNvSpPr/>
            <p:nvPr/>
          </p:nvSpPr>
          <p:spPr>
            <a:xfrm>
              <a:off x="3531662" y="4861641"/>
              <a:ext cx="1422023" cy="16850"/>
            </a:xfrm>
            <a:custGeom>
              <a:avLst/>
              <a:gdLst/>
              <a:ahLst/>
              <a:cxnLst/>
              <a:rect l="l" t="t" r="r" b="b"/>
              <a:pathLst>
                <a:path w="58737" h="696" extrusionOk="0">
                  <a:moveTo>
                    <a:pt x="0" y="0"/>
                  </a:moveTo>
                  <a:lnTo>
                    <a:pt x="0" y="695"/>
                  </a:lnTo>
                  <a:lnTo>
                    <a:pt x="58736" y="695"/>
                  </a:lnTo>
                  <a:lnTo>
                    <a:pt x="5873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49"/>
            <p:cNvSpPr/>
            <p:nvPr/>
          </p:nvSpPr>
          <p:spPr>
            <a:xfrm>
              <a:off x="3531662" y="4931898"/>
              <a:ext cx="1422023" cy="24"/>
            </a:xfrm>
            <a:custGeom>
              <a:avLst/>
              <a:gdLst/>
              <a:ahLst/>
              <a:cxnLst/>
              <a:rect l="l" t="t" r="r" b="b"/>
              <a:pathLst>
                <a:path w="58737" h="1" extrusionOk="0">
                  <a:moveTo>
                    <a:pt x="0" y="0"/>
                  </a:moveTo>
                  <a:lnTo>
                    <a:pt x="5873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49"/>
            <p:cNvSpPr/>
            <p:nvPr/>
          </p:nvSpPr>
          <p:spPr>
            <a:xfrm>
              <a:off x="3607862" y="4923982"/>
              <a:ext cx="1422023" cy="15858"/>
            </a:xfrm>
            <a:custGeom>
              <a:avLst/>
              <a:gdLst/>
              <a:ahLst/>
              <a:cxnLst/>
              <a:rect l="l" t="t" r="r" b="b"/>
              <a:pathLst>
                <a:path w="58737" h="655" extrusionOk="0">
                  <a:moveTo>
                    <a:pt x="0" y="0"/>
                  </a:moveTo>
                  <a:lnTo>
                    <a:pt x="0" y="654"/>
                  </a:lnTo>
                  <a:lnTo>
                    <a:pt x="58736" y="654"/>
                  </a:lnTo>
                  <a:lnTo>
                    <a:pt x="5873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49"/>
            <p:cNvSpPr/>
            <p:nvPr/>
          </p:nvSpPr>
          <p:spPr>
            <a:xfrm>
              <a:off x="3457434" y="4469778"/>
              <a:ext cx="1467538" cy="197941"/>
            </a:xfrm>
            <a:custGeom>
              <a:avLst/>
              <a:gdLst/>
              <a:ahLst/>
              <a:cxnLst/>
              <a:rect l="l" t="t" r="r" b="b"/>
              <a:pathLst>
                <a:path w="60617" h="8176" extrusionOk="0">
                  <a:moveTo>
                    <a:pt x="7848" y="0"/>
                  </a:moveTo>
                  <a:cubicBezTo>
                    <a:pt x="3393" y="0"/>
                    <a:pt x="1" y="1881"/>
                    <a:pt x="1" y="4088"/>
                  </a:cubicBezTo>
                  <a:cubicBezTo>
                    <a:pt x="1" y="6295"/>
                    <a:pt x="3393" y="8175"/>
                    <a:pt x="7848" y="8175"/>
                  </a:cubicBezTo>
                  <a:lnTo>
                    <a:pt x="60617" y="8175"/>
                  </a:lnTo>
                  <a:lnTo>
                    <a:pt x="60617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49"/>
            <p:cNvSpPr/>
            <p:nvPr/>
          </p:nvSpPr>
          <p:spPr>
            <a:xfrm>
              <a:off x="3531662" y="4494520"/>
              <a:ext cx="1393310" cy="144485"/>
            </a:xfrm>
            <a:custGeom>
              <a:avLst/>
              <a:gdLst/>
              <a:ahLst/>
              <a:cxnLst/>
              <a:rect l="l" t="t" r="r" b="b"/>
              <a:pathLst>
                <a:path w="57551" h="5968" extrusionOk="0">
                  <a:moveTo>
                    <a:pt x="7480" y="0"/>
                  </a:moveTo>
                  <a:cubicBezTo>
                    <a:pt x="3393" y="0"/>
                    <a:pt x="0" y="1390"/>
                    <a:pt x="0" y="3066"/>
                  </a:cubicBezTo>
                  <a:cubicBezTo>
                    <a:pt x="0" y="4782"/>
                    <a:pt x="3393" y="5968"/>
                    <a:pt x="7480" y="5968"/>
                  </a:cubicBezTo>
                  <a:lnTo>
                    <a:pt x="57551" y="5968"/>
                  </a:lnTo>
                  <a:lnTo>
                    <a:pt x="575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49"/>
            <p:cNvSpPr/>
            <p:nvPr/>
          </p:nvSpPr>
          <p:spPr>
            <a:xfrm>
              <a:off x="3531662" y="4515293"/>
              <a:ext cx="1422023" cy="24"/>
            </a:xfrm>
            <a:custGeom>
              <a:avLst/>
              <a:gdLst/>
              <a:ahLst/>
              <a:cxnLst/>
              <a:rect l="l" t="t" r="r" b="b"/>
              <a:pathLst>
                <a:path w="58737" h="1" extrusionOk="0">
                  <a:moveTo>
                    <a:pt x="0" y="1"/>
                  </a:moveTo>
                  <a:lnTo>
                    <a:pt x="5873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49"/>
            <p:cNvSpPr/>
            <p:nvPr/>
          </p:nvSpPr>
          <p:spPr>
            <a:xfrm>
              <a:off x="3607862" y="4507376"/>
              <a:ext cx="1422023" cy="15858"/>
            </a:xfrm>
            <a:custGeom>
              <a:avLst/>
              <a:gdLst/>
              <a:ahLst/>
              <a:cxnLst/>
              <a:rect l="l" t="t" r="r" b="b"/>
              <a:pathLst>
                <a:path w="58737" h="655" extrusionOk="0">
                  <a:moveTo>
                    <a:pt x="0" y="1"/>
                  </a:moveTo>
                  <a:lnTo>
                    <a:pt x="0" y="655"/>
                  </a:lnTo>
                  <a:lnTo>
                    <a:pt x="58736" y="655"/>
                  </a:lnTo>
                  <a:lnTo>
                    <a:pt x="587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49"/>
            <p:cNvSpPr/>
            <p:nvPr/>
          </p:nvSpPr>
          <p:spPr>
            <a:xfrm>
              <a:off x="3531662" y="4552891"/>
              <a:ext cx="1422023" cy="24"/>
            </a:xfrm>
            <a:custGeom>
              <a:avLst/>
              <a:gdLst/>
              <a:ahLst/>
              <a:cxnLst/>
              <a:rect l="l" t="t" r="r" b="b"/>
              <a:pathLst>
                <a:path w="58737" h="1" extrusionOk="0">
                  <a:moveTo>
                    <a:pt x="0" y="1"/>
                  </a:moveTo>
                  <a:lnTo>
                    <a:pt x="5873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49"/>
            <p:cNvSpPr/>
            <p:nvPr/>
          </p:nvSpPr>
          <p:spPr>
            <a:xfrm>
              <a:off x="3541187" y="4543981"/>
              <a:ext cx="1422023" cy="16850"/>
            </a:xfrm>
            <a:custGeom>
              <a:avLst/>
              <a:gdLst/>
              <a:ahLst/>
              <a:cxnLst/>
              <a:rect l="l" t="t" r="r" b="b"/>
              <a:pathLst>
                <a:path w="58737" h="696" extrusionOk="0">
                  <a:moveTo>
                    <a:pt x="0" y="1"/>
                  </a:moveTo>
                  <a:lnTo>
                    <a:pt x="0" y="696"/>
                  </a:lnTo>
                  <a:lnTo>
                    <a:pt x="58736" y="696"/>
                  </a:lnTo>
                  <a:lnTo>
                    <a:pt x="587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49"/>
            <p:cNvSpPr/>
            <p:nvPr/>
          </p:nvSpPr>
          <p:spPr>
            <a:xfrm>
              <a:off x="3531662" y="4585550"/>
              <a:ext cx="1422023" cy="24"/>
            </a:xfrm>
            <a:custGeom>
              <a:avLst/>
              <a:gdLst/>
              <a:ahLst/>
              <a:cxnLst/>
              <a:rect l="l" t="t" r="r" b="b"/>
              <a:pathLst>
                <a:path w="58737" h="1" extrusionOk="0">
                  <a:moveTo>
                    <a:pt x="0" y="1"/>
                  </a:moveTo>
                  <a:lnTo>
                    <a:pt x="5873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49"/>
            <p:cNvSpPr/>
            <p:nvPr/>
          </p:nvSpPr>
          <p:spPr>
            <a:xfrm>
              <a:off x="3531662" y="4618209"/>
              <a:ext cx="1422023" cy="24"/>
            </a:xfrm>
            <a:custGeom>
              <a:avLst/>
              <a:gdLst/>
              <a:ahLst/>
              <a:cxnLst/>
              <a:rect l="l" t="t" r="r" b="b"/>
              <a:pathLst>
                <a:path w="58737" h="1" extrusionOk="0">
                  <a:moveTo>
                    <a:pt x="0" y="0"/>
                  </a:moveTo>
                  <a:lnTo>
                    <a:pt x="5873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49"/>
            <p:cNvSpPr/>
            <p:nvPr/>
          </p:nvSpPr>
          <p:spPr>
            <a:xfrm>
              <a:off x="3607862" y="4610293"/>
              <a:ext cx="1422023" cy="16850"/>
            </a:xfrm>
            <a:custGeom>
              <a:avLst/>
              <a:gdLst/>
              <a:ahLst/>
              <a:cxnLst/>
              <a:rect l="l" t="t" r="r" b="b"/>
              <a:pathLst>
                <a:path w="58737" h="696" extrusionOk="0">
                  <a:moveTo>
                    <a:pt x="0" y="0"/>
                  </a:moveTo>
                  <a:lnTo>
                    <a:pt x="0" y="695"/>
                  </a:lnTo>
                  <a:lnTo>
                    <a:pt x="58736" y="695"/>
                  </a:lnTo>
                  <a:lnTo>
                    <a:pt x="5873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49"/>
            <p:cNvSpPr/>
            <p:nvPr/>
          </p:nvSpPr>
          <p:spPr>
            <a:xfrm>
              <a:off x="3541187" y="4577633"/>
              <a:ext cx="1422023" cy="15858"/>
            </a:xfrm>
            <a:custGeom>
              <a:avLst/>
              <a:gdLst/>
              <a:ahLst/>
              <a:cxnLst/>
              <a:rect l="l" t="t" r="r" b="b"/>
              <a:pathLst>
                <a:path w="58737" h="655" extrusionOk="0">
                  <a:moveTo>
                    <a:pt x="0" y="1"/>
                  </a:moveTo>
                  <a:lnTo>
                    <a:pt x="0" y="655"/>
                  </a:lnTo>
                  <a:lnTo>
                    <a:pt x="58736" y="655"/>
                  </a:lnTo>
                  <a:lnTo>
                    <a:pt x="587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49"/>
            <p:cNvSpPr/>
            <p:nvPr/>
          </p:nvSpPr>
          <p:spPr>
            <a:xfrm>
              <a:off x="3494040" y="4494520"/>
              <a:ext cx="6313411" cy="12880"/>
            </a:xfrm>
            <a:custGeom>
              <a:avLst/>
              <a:gdLst/>
              <a:ahLst/>
              <a:cxnLst/>
              <a:rect l="l" t="t" r="r" b="b"/>
              <a:pathLst>
                <a:path w="260777" h="532" extrusionOk="0">
                  <a:moveTo>
                    <a:pt x="1" y="0"/>
                  </a:moveTo>
                  <a:lnTo>
                    <a:pt x="1" y="532"/>
                  </a:lnTo>
                  <a:cubicBezTo>
                    <a:pt x="369" y="368"/>
                    <a:pt x="696" y="164"/>
                    <a:pt x="1227" y="0"/>
                  </a:cubicBezTo>
                  <a:close/>
                  <a:moveTo>
                    <a:pt x="217491" y="0"/>
                  </a:moveTo>
                  <a:lnTo>
                    <a:pt x="218350" y="532"/>
                  </a:lnTo>
                  <a:lnTo>
                    <a:pt x="224317" y="532"/>
                  </a:lnTo>
                  <a:lnTo>
                    <a:pt x="224154" y="0"/>
                  </a:lnTo>
                  <a:close/>
                  <a:moveTo>
                    <a:pt x="255463" y="0"/>
                  </a:moveTo>
                  <a:lnTo>
                    <a:pt x="255463" y="532"/>
                  </a:lnTo>
                  <a:lnTo>
                    <a:pt x="260777" y="532"/>
                  </a:lnTo>
                  <a:lnTo>
                    <a:pt x="26077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0" name="Google Shape;1310;p49"/>
          <p:cNvSpPr/>
          <p:nvPr/>
        </p:nvSpPr>
        <p:spPr>
          <a:xfrm>
            <a:off x="4124124" y="1940852"/>
            <a:ext cx="5114140" cy="3032321"/>
          </a:xfrm>
          <a:custGeom>
            <a:avLst/>
            <a:gdLst/>
            <a:ahLst/>
            <a:cxnLst/>
            <a:rect l="l" t="t" r="r" b="b"/>
            <a:pathLst>
              <a:path w="225135" h="134190" extrusionOk="0">
                <a:moveTo>
                  <a:pt x="41896" y="1"/>
                </a:moveTo>
                <a:cubicBezTo>
                  <a:pt x="37114" y="1"/>
                  <a:pt x="33190" y="3924"/>
                  <a:pt x="33190" y="8707"/>
                </a:cubicBezTo>
                <a:lnTo>
                  <a:pt x="33190" y="102349"/>
                </a:lnTo>
                <a:lnTo>
                  <a:pt x="1676" y="125197"/>
                </a:lnTo>
                <a:lnTo>
                  <a:pt x="2044" y="125197"/>
                </a:lnTo>
                <a:cubicBezTo>
                  <a:pt x="859" y="126015"/>
                  <a:pt x="0" y="127568"/>
                  <a:pt x="0" y="129081"/>
                </a:cubicBezTo>
                <a:cubicBezTo>
                  <a:pt x="0" y="131819"/>
                  <a:pt x="2371" y="134190"/>
                  <a:pt x="5109" y="134190"/>
                </a:cubicBezTo>
                <a:lnTo>
                  <a:pt x="220188" y="134190"/>
                </a:lnTo>
                <a:cubicBezTo>
                  <a:pt x="222927" y="134190"/>
                  <a:pt x="225134" y="131819"/>
                  <a:pt x="225134" y="129081"/>
                </a:cubicBezTo>
                <a:cubicBezTo>
                  <a:pt x="225134" y="127732"/>
                  <a:pt x="224644" y="126383"/>
                  <a:pt x="223622" y="125524"/>
                </a:cubicBezTo>
                <a:lnTo>
                  <a:pt x="223785" y="125524"/>
                </a:lnTo>
                <a:lnTo>
                  <a:pt x="192762" y="102349"/>
                </a:lnTo>
                <a:lnTo>
                  <a:pt x="192762" y="8707"/>
                </a:lnTo>
                <a:cubicBezTo>
                  <a:pt x="192762" y="3924"/>
                  <a:pt x="188879" y="1"/>
                  <a:pt x="18409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11" name="Google Shape;1311;p49"/>
          <p:cNvGrpSpPr/>
          <p:nvPr/>
        </p:nvGrpSpPr>
        <p:grpSpPr>
          <a:xfrm>
            <a:off x="8710866" y="1686515"/>
            <a:ext cx="1176128" cy="2845470"/>
            <a:chOff x="7907551" y="-114309"/>
            <a:chExt cx="1908059" cy="4616272"/>
          </a:xfrm>
        </p:grpSpPr>
        <p:sp>
          <p:nvSpPr>
            <p:cNvPr id="1312" name="Google Shape;1312;p49"/>
            <p:cNvSpPr/>
            <p:nvPr/>
          </p:nvSpPr>
          <p:spPr>
            <a:xfrm>
              <a:off x="8606186" y="3608365"/>
              <a:ext cx="39" cy="483371"/>
            </a:xfrm>
            <a:custGeom>
              <a:avLst/>
              <a:gdLst/>
              <a:ahLst/>
              <a:cxnLst/>
              <a:rect l="l" t="t" r="r" b="b"/>
              <a:pathLst>
                <a:path w="1" h="12426" extrusionOk="0">
                  <a:moveTo>
                    <a:pt x="1" y="0"/>
                  </a:moveTo>
                  <a:lnTo>
                    <a:pt x="1" y="124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49"/>
            <p:cNvSpPr/>
            <p:nvPr/>
          </p:nvSpPr>
          <p:spPr>
            <a:xfrm>
              <a:off x="8566430" y="3568608"/>
              <a:ext cx="79551" cy="562883"/>
            </a:xfrm>
            <a:custGeom>
              <a:avLst/>
              <a:gdLst/>
              <a:ahLst/>
              <a:cxnLst/>
              <a:rect l="l" t="t" r="r" b="b"/>
              <a:pathLst>
                <a:path w="2045" h="14470" extrusionOk="0">
                  <a:moveTo>
                    <a:pt x="1023" y="0"/>
                  </a:moveTo>
                  <a:cubicBezTo>
                    <a:pt x="369" y="0"/>
                    <a:pt x="1" y="327"/>
                    <a:pt x="1" y="1022"/>
                  </a:cubicBezTo>
                  <a:lnTo>
                    <a:pt x="1" y="13448"/>
                  </a:lnTo>
                  <a:cubicBezTo>
                    <a:pt x="1" y="13979"/>
                    <a:pt x="369" y="14470"/>
                    <a:pt x="1023" y="14470"/>
                  </a:cubicBezTo>
                  <a:cubicBezTo>
                    <a:pt x="1554" y="14470"/>
                    <a:pt x="2044" y="13979"/>
                    <a:pt x="2044" y="13448"/>
                  </a:cubicBezTo>
                  <a:lnTo>
                    <a:pt x="2044" y="1022"/>
                  </a:lnTo>
                  <a:cubicBezTo>
                    <a:pt x="2044" y="327"/>
                    <a:pt x="1554" y="0"/>
                    <a:pt x="1023" y="0"/>
                  </a:cubicBezTo>
                  <a:close/>
                </a:path>
              </a:pathLst>
            </a:custGeom>
            <a:solidFill>
              <a:schemeClr val="accent1">
                <a:alpha val="122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49"/>
            <p:cNvSpPr/>
            <p:nvPr/>
          </p:nvSpPr>
          <p:spPr>
            <a:xfrm>
              <a:off x="8798589" y="3873900"/>
              <a:ext cx="39" cy="483371"/>
            </a:xfrm>
            <a:custGeom>
              <a:avLst/>
              <a:gdLst/>
              <a:ahLst/>
              <a:cxnLst/>
              <a:rect l="l" t="t" r="r" b="b"/>
              <a:pathLst>
                <a:path w="1" h="12426" extrusionOk="0">
                  <a:moveTo>
                    <a:pt x="0" y="0"/>
                  </a:moveTo>
                  <a:lnTo>
                    <a:pt x="0" y="124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49"/>
            <p:cNvSpPr/>
            <p:nvPr/>
          </p:nvSpPr>
          <p:spPr>
            <a:xfrm>
              <a:off x="8758832" y="3834144"/>
              <a:ext cx="79551" cy="562883"/>
            </a:xfrm>
            <a:custGeom>
              <a:avLst/>
              <a:gdLst/>
              <a:ahLst/>
              <a:cxnLst/>
              <a:rect l="l" t="t" r="r" b="b"/>
              <a:pathLst>
                <a:path w="2045" h="14470" extrusionOk="0">
                  <a:moveTo>
                    <a:pt x="1022" y="0"/>
                  </a:moveTo>
                  <a:cubicBezTo>
                    <a:pt x="532" y="0"/>
                    <a:pt x="0" y="491"/>
                    <a:pt x="0" y="1022"/>
                  </a:cubicBezTo>
                  <a:lnTo>
                    <a:pt x="0" y="13448"/>
                  </a:lnTo>
                  <a:cubicBezTo>
                    <a:pt x="0" y="14102"/>
                    <a:pt x="532" y="14470"/>
                    <a:pt x="1022" y="14470"/>
                  </a:cubicBezTo>
                  <a:cubicBezTo>
                    <a:pt x="1554" y="14470"/>
                    <a:pt x="2044" y="14102"/>
                    <a:pt x="2044" y="13448"/>
                  </a:cubicBezTo>
                  <a:lnTo>
                    <a:pt x="2044" y="1022"/>
                  </a:lnTo>
                  <a:cubicBezTo>
                    <a:pt x="2044" y="491"/>
                    <a:pt x="1554" y="0"/>
                    <a:pt x="1022" y="0"/>
                  </a:cubicBezTo>
                  <a:close/>
                </a:path>
              </a:pathLst>
            </a:custGeom>
            <a:solidFill>
              <a:schemeClr val="accent1">
                <a:alpha val="122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49"/>
            <p:cNvSpPr/>
            <p:nvPr/>
          </p:nvSpPr>
          <p:spPr>
            <a:xfrm>
              <a:off x="7907551" y="-114309"/>
              <a:ext cx="1238654" cy="3139619"/>
            </a:xfrm>
            <a:custGeom>
              <a:avLst/>
              <a:gdLst/>
              <a:ahLst/>
              <a:cxnLst/>
              <a:rect l="l" t="t" r="r" b="b"/>
              <a:pathLst>
                <a:path w="31842" h="80710" extrusionOk="0">
                  <a:moveTo>
                    <a:pt x="3210" y="0"/>
                  </a:moveTo>
                  <a:cubicBezTo>
                    <a:pt x="2252" y="0"/>
                    <a:pt x="1348" y="293"/>
                    <a:pt x="818" y="992"/>
                  </a:cubicBezTo>
                  <a:cubicBezTo>
                    <a:pt x="164" y="1851"/>
                    <a:pt x="1" y="2873"/>
                    <a:pt x="1" y="3894"/>
                  </a:cubicBezTo>
                  <a:cubicBezTo>
                    <a:pt x="1" y="8677"/>
                    <a:pt x="4088" y="12928"/>
                    <a:pt x="3557" y="17710"/>
                  </a:cubicBezTo>
                  <a:cubicBezTo>
                    <a:pt x="3393" y="20408"/>
                    <a:pt x="1513" y="22983"/>
                    <a:pt x="1513" y="25680"/>
                  </a:cubicBezTo>
                  <a:cubicBezTo>
                    <a:pt x="1513" y="29768"/>
                    <a:pt x="5437" y="33038"/>
                    <a:pt x="6295" y="36921"/>
                  </a:cubicBezTo>
                  <a:cubicBezTo>
                    <a:pt x="7481" y="43420"/>
                    <a:pt x="655" y="50736"/>
                    <a:pt x="4579" y="56009"/>
                  </a:cubicBezTo>
                  <a:cubicBezTo>
                    <a:pt x="6295" y="58584"/>
                    <a:pt x="10219" y="59933"/>
                    <a:pt x="10383" y="62998"/>
                  </a:cubicBezTo>
                  <a:cubicBezTo>
                    <a:pt x="10546" y="65369"/>
                    <a:pt x="7971" y="67086"/>
                    <a:pt x="6786" y="69293"/>
                  </a:cubicBezTo>
                  <a:cubicBezTo>
                    <a:pt x="5273" y="71663"/>
                    <a:pt x="5437" y="74729"/>
                    <a:pt x="6786" y="77141"/>
                  </a:cubicBezTo>
                  <a:cubicBezTo>
                    <a:pt x="8254" y="79382"/>
                    <a:pt x="10929" y="80710"/>
                    <a:pt x="13496" y="80710"/>
                  </a:cubicBezTo>
                  <a:cubicBezTo>
                    <a:pt x="13644" y="80710"/>
                    <a:pt x="13792" y="80706"/>
                    <a:pt x="13939" y="80697"/>
                  </a:cubicBezTo>
                  <a:lnTo>
                    <a:pt x="22645" y="79838"/>
                  </a:lnTo>
                  <a:cubicBezTo>
                    <a:pt x="28245" y="79511"/>
                    <a:pt x="31842" y="71663"/>
                    <a:pt x="28245" y="67249"/>
                  </a:cubicBezTo>
                  <a:cubicBezTo>
                    <a:pt x="26569" y="65042"/>
                    <a:pt x="23503" y="63489"/>
                    <a:pt x="22645" y="60791"/>
                  </a:cubicBezTo>
                  <a:cubicBezTo>
                    <a:pt x="21623" y="56540"/>
                    <a:pt x="26732" y="52248"/>
                    <a:pt x="25016" y="48161"/>
                  </a:cubicBezTo>
                  <a:cubicBezTo>
                    <a:pt x="24321" y="46322"/>
                    <a:pt x="22277" y="45300"/>
                    <a:pt x="21092" y="43583"/>
                  </a:cubicBezTo>
                  <a:cubicBezTo>
                    <a:pt x="17863" y="39169"/>
                    <a:pt x="21787" y="32670"/>
                    <a:pt x="20601" y="27397"/>
                  </a:cubicBezTo>
                  <a:cubicBezTo>
                    <a:pt x="19743" y="22615"/>
                    <a:pt x="15124" y="19549"/>
                    <a:pt x="12917" y="15298"/>
                  </a:cubicBezTo>
                  <a:cubicBezTo>
                    <a:pt x="10383" y="10353"/>
                    <a:pt x="10546" y="3404"/>
                    <a:pt x="5764" y="665"/>
                  </a:cubicBezTo>
                  <a:cubicBezTo>
                    <a:pt x="5036" y="252"/>
                    <a:pt x="4100" y="0"/>
                    <a:pt x="3210" y="0"/>
                  </a:cubicBezTo>
                  <a:close/>
                </a:path>
              </a:pathLst>
            </a:custGeom>
            <a:solidFill>
              <a:schemeClr val="accent6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49"/>
            <p:cNvSpPr/>
            <p:nvPr/>
          </p:nvSpPr>
          <p:spPr>
            <a:xfrm>
              <a:off x="8119015" y="89647"/>
              <a:ext cx="596298" cy="2776176"/>
            </a:xfrm>
            <a:custGeom>
              <a:avLst/>
              <a:gdLst/>
              <a:ahLst/>
              <a:cxnLst/>
              <a:rect l="l" t="t" r="r" b="b"/>
              <a:pathLst>
                <a:path w="15329" h="71367" extrusionOk="0">
                  <a:moveTo>
                    <a:pt x="328" y="0"/>
                  </a:moveTo>
                  <a:cubicBezTo>
                    <a:pt x="164" y="0"/>
                    <a:pt x="1" y="205"/>
                    <a:pt x="1" y="368"/>
                  </a:cubicBezTo>
                  <a:cubicBezTo>
                    <a:pt x="164" y="695"/>
                    <a:pt x="5805" y="23339"/>
                    <a:pt x="10219" y="43776"/>
                  </a:cubicBezTo>
                  <a:lnTo>
                    <a:pt x="10219" y="43776"/>
                  </a:lnTo>
                  <a:lnTo>
                    <a:pt x="4252" y="39525"/>
                  </a:lnTo>
                  <a:cubicBezTo>
                    <a:pt x="4252" y="39362"/>
                    <a:pt x="4088" y="39362"/>
                    <a:pt x="4088" y="39362"/>
                  </a:cubicBezTo>
                  <a:cubicBezTo>
                    <a:pt x="3925" y="39362"/>
                    <a:pt x="3925" y="39362"/>
                    <a:pt x="3925" y="39525"/>
                  </a:cubicBezTo>
                  <a:cubicBezTo>
                    <a:pt x="3761" y="39689"/>
                    <a:pt x="3761" y="39852"/>
                    <a:pt x="3925" y="40057"/>
                  </a:cubicBezTo>
                  <a:lnTo>
                    <a:pt x="10056" y="44471"/>
                  </a:lnTo>
                  <a:lnTo>
                    <a:pt x="10219" y="44635"/>
                  </a:lnTo>
                  <a:lnTo>
                    <a:pt x="10383" y="44635"/>
                  </a:lnTo>
                  <a:cubicBezTo>
                    <a:pt x="11568" y="50929"/>
                    <a:pt x="12754" y="57060"/>
                    <a:pt x="13612" y="62170"/>
                  </a:cubicBezTo>
                  <a:lnTo>
                    <a:pt x="8666" y="57060"/>
                  </a:lnTo>
                  <a:cubicBezTo>
                    <a:pt x="8666" y="56897"/>
                    <a:pt x="8503" y="56897"/>
                    <a:pt x="8503" y="56897"/>
                  </a:cubicBezTo>
                  <a:cubicBezTo>
                    <a:pt x="8339" y="56897"/>
                    <a:pt x="8339" y="56897"/>
                    <a:pt x="8176" y="57060"/>
                  </a:cubicBezTo>
                  <a:lnTo>
                    <a:pt x="8176" y="57428"/>
                  </a:lnTo>
                  <a:lnTo>
                    <a:pt x="13775" y="63355"/>
                  </a:lnTo>
                  <a:cubicBezTo>
                    <a:pt x="14307" y="66420"/>
                    <a:pt x="14634" y="69159"/>
                    <a:pt x="14797" y="71366"/>
                  </a:cubicBezTo>
                  <a:lnTo>
                    <a:pt x="15329" y="71366"/>
                  </a:lnTo>
                  <a:cubicBezTo>
                    <a:pt x="15329" y="69322"/>
                    <a:pt x="15002" y="66788"/>
                    <a:pt x="14470" y="64050"/>
                  </a:cubicBezTo>
                  <a:lnTo>
                    <a:pt x="14634" y="64050"/>
                  </a:lnTo>
                  <a:cubicBezTo>
                    <a:pt x="14634" y="64050"/>
                    <a:pt x="14797" y="64050"/>
                    <a:pt x="14797" y="63886"/>
                  </a:cubicBezTo>
                  <a:cubicBezTo>
                    <a:pt x="15002" y="63886"/>
                    <a:pt x="15002" y="63559"/>
                    <a:pt x="14797" y="63559"/>
                  </a:cubicBezTo>
                  <a:lnTo>
                    <a:pt x="14470" y="63028"/>
                  </a:lnTo>
                  <a:cubicBezTo>
                    <a:pt x="11078" y="41406"/>
                    <a:pt x="859" y="695"/>
                    <a:pt x="696" y="205"/>
                  </a:cubicBezTo>
                  <a:cubicBezTo>
                    <a:pt x="696" y="0"/>
                    <a:pt x="491" y="0"/>
                    <a:pt x="328" y="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49"/>
            <p:cNvSpPr/>
            <p:nvPr/>
          </p:nvSpPr>
          <p:spPr>
            <a:xfrm>
              <a:off x="8424307" y="938692"/>
              <a:ext cx="111332" cy="318046"/>
            </a:xfrm>
            <a:custGeom>
              <a:avLst/>
              <a:gdLst/>
              <a:ahLst/>
              <a:cxnLst/>
              <a:rect l="l" t="t" r="r" b="b"/>
              <a:pathLst>
                <a:path w="2862" h="8176" extrusionOk="0">
                  <a:moveTo>
                    <a:pt x="2535" y="1"/>
                  </a:moveTo>
                  <a:cubicBezTo>
                    <a:pt x="2371" y="1"/>
                    <a:pt x="2208" y="164"/>
                    <a:pt x="2208" y="328"/>
                  </a:cubicBezTo>
                  <a:lnTo>
                    <a:pt x="1" y="7808"/>
                  </a:lnTo>
                  <a:cubicBezTo>
                    <a:pt x="1" y="8012"/>
                    <a:pt x="1" y="8176"/>
                    <a:pt x="164" y="8176"/>
                  </a:cubicBezTo>
                  <a:lnTo>
                    <a:pt x="328" y="8176"/>
                  </a:lnTo>
                  <a:cubicBezTo>
                    <a:pt x="491" y="8176"/>
                    <a:pt x="491" y="8176"/>
                    <a:pt x="655" y="8012"/>
                  </a:cubicBezTo>
                  <a:lnTo>
                    <a:pt x="2862" y="491"/>
                  </a:lnTo>
                  <a:cubicBezTo>
                    <a:pt x="2862" y="328"/>
                    <a:pt x="2698" y="164"/>
                    <a:pt x="2535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49"/>
            <p:cNvSpPr/>
            <p:nvPr/>
          </p:nvSpPr>
          <p:spPr>
            <a:xfrm>
              <a:off x="8788417" y="298310"/>
              <a:ext cx="1027193" cy="2682583"/>
            </a:xfrm>
            <a:custGeom>
              <a:avLst/>
              <a:gdLst/>
              <a:ahLst/>
              <a:cxnLst/>
              <a:rect l="l" t="t" r="r" b="b"/>
              <a:pathLst>
                <a:path w="26406" h="68961" extrusionOk="0">
                  <a:moveTo>
                    <a:pt x="18871" y="0"/>
                  </a:moveTo>
                  <a:cubicBezTo>
                    <a:pt x="18467" y="0"/>
                    <a:pt x="18069" y="86"/>
                    <a:pt x="17699" y="277"/>
                  </a:cubicBezTo>
                  <a:cubicBezTo>
                    <a:pt x="17004" y="604"/>
                    <a:pt x="16514" y="1462"/>
                    <a:pt x="16187" y="2321"/>
                  </a:cubicBezTo>
                  <a:cubicBezTo>
                    <a:pt x="14961" y="6081"/>
                    <a:pt x="16841" y="10495"/>
                    <a:pt x="15165" y="14256"/>
                  </a:cubicBezTo>
                  <a:cubicBezTo>
                    <a:pt x="14143" y="16299"/>
                    <a:pt x="12100" y="17648"/>
                    <a:pt x="11241" y="19856"/>
                  </a:cubicBezTo>
                  <a:cubicBezTo>
                    <a:pt x="10056" y="23085"/>
                    <a:pt x="12263" y="26845"/>
                    <a:pt x="11568" y="30237"/>
                  </a:cubicBezTo>
                  <a:cubicBezTo>
                    <a:pt x="10710" y="35715"/>
                    <a:pt x="3230" y="39434"/>
                    <a:pt x="4742" y="44707"/>
                  </a:cubicBezTo>
                  <a:cubicBezTo>
                    <a:pt x="5437" y="47282"/>
                    <a:pt x="8176" y="49326"/>
                    <a:pt x="7317" y="51696"/>
                  </a:cubicBezTo>
                  <a:cubicBezTo>
                    <a:pt x="6786" y="53740"/>
                    <a:pt x="4415" y="54435"/>
                    <a:pt x="2699" y="55784"/>
                  </a:cubicBezTo>
                  <a:cubicBezTo>
                    <a:pt x="859" y="57173"/>
                    <a:pt x="1" y="59708"/>
                    <a:pt x="491" y="62078"/>
                  </a:cubicBezTo>
                  <a:cubicBezTo>
                    <a:pt x="1023" y="64326"/>
                    <a:pt x="2903" y="66166"/>
                    <a:pt x="5110" y="66861"/>
                  </a:cubicBezTo>
                  <a:lnTo>
                    <a:pt x="12263" y="68741"/>
                  </a:lnTo>
                  <a:cubicBezTo>
                    <a:pt x="12754" y="68891"/>
                    <a:pt x="13251" y="68961"/>
                    <a:pt x="13745" y="68961"/>
                  </a:cubicBezTo>
                  <a:cubicBezTo>
                    <a:pt x="17699" y="68961"/>
                    <a:pt x="21473" y="64472"/>
                    <a:pt x="20274" y="60402"/>
                  </a:cubicBezTo>
                  <a:cubicBezTo>
                    <a:pt x="19580" y="58195"/>
                    <a:pt x="17536" y="56152"/>
                    <a:pt x="17699" y="53577"/>
                  </a:cubicBezTo>
                  <a:cubicBezTo>
                    <a:pt x="18026" y="50020"/>
                    <a:pt x="23340" y="48140"/>
                    <a:pt x="23136" y="44380"/>
                  </a:cubicBezTo>
                  <a:cubicBezTo>
                    <a:pt x="23136" y="42663"/>
                    <a:pt x="21787" y="41314"/>
                    <a:pt x="21460" y="39598"/>
                  </a:cubicBezTo>
                  <a:cubicBezTo>
                    <a:pt x="20070" y="35183"/>
                    <a:pt x="25016" y="31259"/>
                    <a:pt x="25711" y="26681"/>
                  </a:cubicBezTo>
                  <a:cubicBezTo>
                    <a:pt x="26406" y="22758"/>
                    <a:pt x="23667" y="18997"/>
                    <a:pt x="23340" y="14910"/>
                  </a:cubicBezTo>
                  <a:cubicBezTo>
                    <a:pt x="22645" y="10332"/>
                    <a:pt x="24852" y="4855"/>
                    <a:pt x="21787" y="1462"/>
                  </a:cubicBezTo>
                  <a:cubicBezTo>
                    <a:pt x="21045" y="602"/>
                    <a:pt x="19938" y="0"/>
                    <a:pt x="18871" y="0"/>
                  </a:cubicBezTo>
                  <a:close/>
                </a:path>
              </a:pathLst>
            </a:custGeom>
            <a:solidFill>
              <a:schemeClr val="accent4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49"/>
            <p:cNvSpPr/>
            <p:nvPr/>
          </p:nvSpPr>
          <p:spPr>
            <a:xfrm>
              <a:off x="9179562" y="495109"/>
              <a:ext cx="410278" cy="2370722"/>
            </a:xfrm>
            <a:custGeom>
              <a:avLst/>
              <a:gdLst/>
              <a:ahLst/>
              <a:cxnLst/>
              <a:rect l="l" t="t" r="r" b="b"/>
              <a:pathLst>
                <a:path w="10547" h="60944" extrusionOk="0">
                  <a:moveTo>
                    <a:pt x="10383" y="0"/>
                  </a:moveTo>
                  <a:cubicBezTo>
                    <a:pt x="10219" y="0"/>
                    <a:pt x="10015" y="0"/>
                    <a:pt x="10015" y="164"/>
                  </a:cubicBezTo>
                  <a:cubicBezTo>
                    <a:pt x="10015" y="491"/>
                    <a:pt x="7971" y="19906"/>
                    <a:pt x="5437" y="37277"/>
                  </a:cubicBezTo>
                  <a:lnTo>
                    <a:pt x="2045" y="32168"/>
                  </a:lnTo>
                  <a:cubicBezTo>
                    <a:pt x="2045" y="32168"/>
                    <a:pt x="2045" y="32004"/>
                    <a:pt x="1840" y="32004"/>
                  </a:cubicBezTo>
                  <a:lnTo>
                    <a:pt x="1677" y="32168"/>
                  </a:lnTo>
                  <a:cubicBezTo>
                    <a:pt x="1677" y="32168"/>
                    <a:pt x="1513" y="32331"/>
                    <a:pt x="1677" y="32495"/>
                  </a:cubicBezTo>
                  <a:lnTo>
                    <a:pt x="5274" y="37972"/>
                  </a:lnTo>
                  <a:lnTo>
                    <a:pt x="5437" y="37972"/>
                  </a:lnTo>
                  <a:cubicBezTo>
                    <a:pt x="4579" y="43408"/>
                    <a:pt x="3720" y="48518"/>
                    <a:pt x="2862" y="52768"/>
                  </a:cubicBezTo>
                  <a:lnTo>
                    <a:pt x="491" y="47332"/>
                  </a:lnTo>
                  <a:cubicBezTo>
                    <a:pt x="491" y="47169"/>
                    <a:pt x="328" y="47169"/>
                    <a:pt x="328" y="47169"/>
                  </a:cubicBezTo>
                  <a:lnTo>
                    <a:pt x="164" y="47169"/>
                  </a:lnTo>
                  <a:cubicBezTo>
                    <a:pt x="1" y="47169"/>
                    <a:pt x="1" y="47332"/>
                    <a:pt x="1" y="47496"/>
                  </a:cubicBezTo>
                  <a:lnTo>
                    <a:pt x="2699" y="53790"/>
                  </a:lnTo>
                  <a:cubicBezTo>
                    <a:pt x="2208" y="56692"/>
                    <a:pt x="1513" y="59063"/>
                    <a:pt x="1023" y="60943"/>
                  </a:cubicBezTo>
                  <a:lnTo>
                    <a:pt x="1513" y="60943"/>
                  </a:lnTo>
                  <a:cubicBezTo>
                    <a:pt x="2045" y="59267"/>
                    <a:pt x="2535" y="57019"/>
                    <a:pt x="3066" y="54485"/>
                  </a:cubicBezTo>
                  <a:lnTo>
                    <a:pt x="3393" y="54485"/>
                  </a:lnTo>
                  <a:cubicBezTo>
                    <a:pt x="3393" y="54485"/>
                    <a:pt x="3557" y="54322"/>
                    <a:pt x="3393" y="54158"/>
                  </a:cubicBezTo>
                  <a:lnTo>
                    <a:pt x="3230" y="53627"/>
                  </a:lnTo>
                  <a:cubicBezTo>
                    <a:pt x="6786" y="35560"/>
                    <a:pt x="10546" y="654"/>
                    <a:pt x="10546" y="164"/>
                  </a:cubicBezTo>
                  <a:cubicBezTo>
                    <a:pt x="10546" y="164"/>
                    <a:pt x="10546" y="0"/>
                    <a:pt x="10383" y="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49"/>
            <p:cNvSpPr/>
            <p:nvPr/>
          </p:nvSpPr>
          <p:spPr>
            <a:xfrm>
              <a:off x="9476919" y="1275805"/>
              <a:ext cx="179718" cy="225815"/>
            </a:xfrm>
            <a:custGeom>
              <a:avLst/>
              <a:gdLst/>
              <a:ahLst/>
              <a:cxnLst/>
              <a:rect l="l" t="t" r="r" b="b"/>
              <a:pathLst>
                <a:path w="4620" h="5805" extrusionOk="0">
                  <a:moveTo>
                    <a:pt x="4251" y="0"/>
                  </a:moveTo>
                  <a:cubicBezTo>
                    <a:pt x="4088" y="0"/>
                    <a:pt x="4088" y="0"/>
                    <a:pt x="4088" y="164"/>
                  </a:cubicBezTo>
                  <a:lnTo>
                    <a:pt x="0" y="5477"/>
                  </a:lnTo>
                  <a:cubicBezTo>
                    <a:pt x="0" y="5477"/>
                    <a:pt x="0" y="5641"/>
                    <a:pt x="164" y="5804"/>
                  </a:cubicBezTo>
                  <a:lnTo>
                    <a:pt x="532" y="5804"/>
                  </a:lnTo>
                  <a:lnTo>
                    <a:pt x="4415" y="368"/>
                  </a:lnTo>
                  <a:cubicBezTo>
                    <a:pt x="4619" y="368"/>
                    <a:pt x="4415" y="164"/>
                    <a:pt x="4415" y="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49"/>
            <p:cNvSpPr/>
            <p:nvPr/>
          </p:nvSpPr>
          <p:spPr>
            <a:xfrm>
              <a:off x="8106294" y="2865830"/>
              <a:ext cx="1510565" cy="1636134"/>
            </a:xfrm>
            <a:custGeom>
              <a:avLst/>
              <a:gdLst/>
              <a:ahLst/>
              <a:cxnLst/>
              <a:rect l="l" t="t" r="r" b="b"/>
              <a:pathLst>
                <a:path w="38832" h="42060" extrusionOk="0">
                  <a:moveTo>
                    <a:pt x="1" y="0"/>
                  </a:moveTo>
                  <a:lnTo>
                    <a:pt x="5437" y="42059"/>
                  </a:lnTo>
                  <a:lnTo>
                    <a:pt x="34744" y="42059"/>
                  </a:lnTo>
                  <a:lnTo>
                    <a:pt x="38831" y="0"/>
                  </a:lnTo>
                  <a:close/>
                </a:path>
              </a:pathLst>
            </a:custGeom>
            <a:solidFill>
              <a:schemeClr val="accent3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49"/>
            <p:cNvSpPr/>
            <p:nvPr/>
          </p:nvSpPr>
          <p:spPr>
            <a:xfrm>
              <a:off x="8522881" y="3144086"/>
              <a:ext cx="39" cy="483371"/>
            </a:xfrm>
            <a:custGeom>
              <a:avLst/>
              <a:gdLst/>
              <a:ahLst/>
              <a:cxnLst/>
              <a:rect l="l" t="t" r="r" b="b"/>
              <a:pathLst>
                <a:path w="1" h="12426" extrusionOk="0">
                  <a:moveTo>
                    <a:pt x="1" y="0"/>
                  </a:moveTo>
                  <a:lnTo>
                    <a:pt x="1" y="124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49"/>
            <p:cNvSpPr/>
            <p:nvPr/>
          </p:nvSpPr>
          <p:spPr>
            <a:xfrm>
              <a:off x="8483163" y="3104329"/>
              <a:ext cx="79512" cy="562883"/>
            </a:xfrm>
            <a:custGeom>
              <a:avLst/>
              <a:gdLst/>
              <a:ahLst/>
              <a:cxnLst/>
              <a:rect l="l" t="t" r="r" b="b"/>
              <a:pathLst>
                <a:path w="2044" h="14470" extrusionOk="0">
                  <a:moveTo>
                    <a:pt x="1022" y="0"/>
                  </a:moveTo>
                  <a:cubicBezTo>
                    <a:pt x="327" y="0"/>
                    <a:pt x="0" y="368"/>
                    <a:pt x="0" y="1022"/>
                  </a:cubicBezTo>
                  <a:lnTo>
                    <a:pt x="0" y="13448"/>
                  </a:lnTo>
                  <a:cubicBezTo>
                    <a:pt x="0" y="13979"/>
                    <a:pt x="327" y="14470"/>
                    <a:pt x="1022" y="14470"/>
                  </a:cubicBezTo>
                  <a:cubicBezTo>
                    <a:pt x="1553" y="14470"/>
                    <a:pt x="2044" y="13979"/>
                    <a:pt x="2044" y="13448"/>
                  </a:cubicBezTo>
                  <a:lnTo>
                    <a:pt x="2044" y="1022"/>
                  </a:lnTo>
                  <a:cubicBezTo>
                    <a:pt x="2044" y="368"/>
                    <a:pt x="1553" y="0"/>
                    <a:pt x="1022" y="0"/>
                  </a:cubicBezTo>
                  <a:close/>
                </a:path>
              </a:pathLst>
            </a:custGeom>
            <a:solidFill>
              <a:schemeClr val="accent1">
                <a:alpha val="122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49"/>
            <p:cNvSpPr/>
            <p:nvPr/>
          </p:nvSpPr>
          <p:spPr>
            <a:xfrm>
              <a:off x="9139845" y="3031196"/>
              <a:ext cx="79512" cy="564478"/>
            </a:xfrm>
            <a:custGeom>
              <a:avLst/>
              <a:gdLst/>
              <a:ahLst/>
              <a:cxnLst/>
              <a:rect l="l" t="t" r="r" b="b"/>
              <a:pathLst>
                <a:path w="2044" h="14511" extrusionOk="0">
                  <a:moveTo>
                    <a:pt x="1022" y="0"/>
                  </a:moveTo>
                  <a:cubicBezTo>
                    <a:pt x="491" y="0"/>
                    <a:pt x="0" y="368"/>
                    <a:pt x="0" y="1022"/>
                  </a:cubicBezTo>
                  <a:lnTo>
                    <a:pt x="0" y="13488"/>
                  </a:lnTo>
                  <a:cubicBezTo>
                    <a:pt x="0" y="13979"/>
                    <a:pt x="491" y="14510"/>
                    <a:pt x="1022" y="14510"/>
                  </a:cubicBezTo>
                  <a:cubicBezTo>
                    <a:pt x="1512" y="14510"/>
                    <a:pt x="2044" y="13979"/>
                    <a:pt x="2044" y="13488"/>
                  </a:cubicBezTo>
                  <a:lnTo>
                    <a:pt x="2044" y="1022"/>
                  </a:lnTo>
                  <a:cubicBezTo>
                    <a:pt x="2044" y="368"/>
                    <a:pt x="1512" y="0"/>
                    <a:pt x="1022" y="0"/>
                  </a:cubicBezTo>
                  <a:close/>
                </a:path>
              </a:pathLst>
            </a:custGeom>
            <a:solidFill>
              <a:schemeClr val="accent1">
                <a:alpha val="122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49"/>
            <p:cNvSpPr/>
            <p:nvPr/>
          </p:nvSpPr>
          <p:spPr>
            <a:xfrm>
              <a:off x="8993540" y="3323729"/>
              <a:ext cx="79551" cy="562922"/>
            </a:xfrm>
            <a:custGeom>
              <a:avLst/>
              <a:gdLst/>
              <a:ahLst/>
              <a:cxnLst/>
              <a:rect l="l" t="t" r="r" b="b"/>
              <a:pathLst>
                <a:path w="2045" h="14471" extrusionOk="0">
                  <a:moveTo>
                    <a:pt x="1022" y="1"/>
                  </a:moveTo>
                  <a:cubicBezTo>
                    <a:pt x="491" y="1"/>
                    <a:pt x="1" y="328"/>
                    <a:pt x="1" y="1023"/>
                  </a:cubicBezTo>
                  <a:lnTo>
                    <a:pt x="1" y="13448"/>
                  </a:lnTo>
                  <a:cubicBezTo>
                    <a:pt x="1" y="14143"/>
                    <a:pt x="491" y="14470"/>
                    <a:pt x="1022" y="14470"/>
                  </a:cubicBezTo>
                  <a:cubicBezTo>
                    <a:pt x="1513" y="14470"/>
                    <a:pt x="2044" y="14143"/>
                    <a:pt x="2044" y="13448"/>
                  </a:cubicBezTo>
                  <a:lnTo>
                    <a:pt x="2044" y="1023"/>
                  </a:lnTo>
                  <a:cubicBezTo>
                    <a:pt x="2044" y="328"/>
                    <a:pt x="1513" y="1"/>
                    <a:pt x="1022" y="1"/>
                  </a:cubicBezTo>
                  <a:close/>
                </a:path>
              </a:pathLst>
            </a:custGeom>
            <a:solidFill>
              <a:schemeClr val="accent1">
                <a:alpha val="122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49"/>
            <p:cNvSpPr/>
            <p:nvPr/>
          </p:nvSpPr>
          <p:spPr>
            <a:xfrm>
              <a:off x="9165286" y="3733975"/>
              <a:ext cx="79512" cy="569263"/>
            </a:xfrm>
            <a:custGeom>
              <a:avLst/>
              <a:gdLst/>
              <a:ahLst/>
              <a:cxnLst/>
              <a:rect l="l" t="t" r="r" b="b"/>
              <a:pathLst>
                <a:path w="2044" h="14634" extrusionOk="0">
                  <a:moveTo>
                    <a:pt x="1022" y="0"/>
                  </a:moveTo>
                  <a:cubicBezTo>
                    <a:pt x="368" y="0"/>
                    <a:pt x="0" y="532"/>
                    <a:pt x="0" y="1022"/>
                  </a:cubicBezTo>
                  <a:lnTo>
                    <a:pt x="0" y="13611"/>
                  </a:lnTo>
                  <a:cubicBezTo>
                    <a:pt x="0" y="14143"/>
                    <a:pt x="368" y="14633"/>
                    <a:pt x="1022" y="14633"/>
                  </a:cubicBezTo>
                  <a:cubicBezTo>
                    <a:pt x="1553" y="14633"/>
                    <a:pt x="2044" y="14143"/>
                    <a:pt x="2044" y="13611"/>
                  </a:cubicBezTo>
                  <a:lnTo>
                    <a:pt x="2044" y="1022"/>
                  </a:lnTo>
                  <a:cubicBezTo>
                    <a:pt x="2044" y="532"/>
                    <a:pt x="1553" y="0"/>
                    <a:pt x="1022" y="0"/>
                  </a:cubicBezTo>
                  <a:close/>
                </a:path>
              </a:pathLst>
            </a:custGeom>
            <a:solidFill>
              <a:schemeClr val="accent1">
                <a:alpha val="122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28" name="Google Shape;1328;p49"/>
          <p:cNvSpPr/>
          <p:nvPr/>
        </p:nvSpPr>
        <p:spPr>
          <a:xfrm>
            <a:off x="4108715" y="1945809"/>
            <a:ext cx="5145459" cy="3032302"/>
          </a:xfrm>
          <a:custGeom>
            <a:avLst/>
            <a:gdLst/>
            <a:ahLst/>
            <a:cxnLst/>
            <a:rect l="l" t="t" r="r" b="b"/>
            <a:pathLst>
              <a:path w="225626" h="134722" extrusionOk="0">
                <a:moveTo>
                  <a:pt x="184261" y="491"/>
                </a:moveTo>
                <a:cubicBezTo>
                  <a:pt x="186468" y="491"/>
                  <a:pt x="188675" y="1513"/>
                  <a:pt x="190228" y="3066"/>
                </a:cubicBezTo>
                <a:cubicBezTo>
                  <a:pt x="191577" y="4578"/>
                  <a:pt x="192599" y="6622"/>
                  <a:pt x="192599" y="9034"/>
                </a:cubicBezTo>
                <a:lnTo>
                  <a:pt x="192599" y="102839"/>
                </a:lnTo>
                <a:lnTo>
                  <a:pt x="223381" y="125714"/>
                </a:lnTo>
                <a:lnTo>
                  <a:pt x="223581" y="126015"/>
                </a:lnTo>
                <a:cubicBezTo>
                  <a:pt x="224440" y="126873"/>
                  <a:pt x="225135" y="128059"/>
                  <a:pt x="225135" y="129408"/>
                </a:cubicBezTo>
                <a:cubicBezTo>
                  <a:pt x="225135" y="130797"/>
                  <a:pt x="224603" y="131983"/>
                  <a:pt x="223581" y="132841"/>
                </a:cubicBezTo>
                <a:cubicBezTo>
                  <a:pt x="222764" y="133699"/>
                  <a:pt x="221538" y="134190"/>
                  <a:pt x="220352" y="134190"/>
                </a:cubicBezTo>
                <a:lnTo>
                  <a:pt x="5273" y="134190"/>
                </a:lnTo>
                <a:cubicBezTo>
                  <a:pt x="3884" y="134190"/>
                  <a:pt x="2698" y="133699"/>
                  <a:pt x="1840" y="132841"/>
                </a:cubicBezTo>
                <a:cubicBezTo>
                  <a:pt x="1023" y="131983"/>
                  <a:pt x="491" y="130797"/>
                  <a:pt x="491" y="129408"/>
                </a:cubicBezTo>
                <a:cubicBezTo>
                  <a:pt x="491" y="127895"/>
                  <a:pt x="1186" y="126546"/>
                  <a:pt x="2371" y="125688"/>
                </a:cubicBezTo>
                <a:lnTo>
                  <a:pt x="2862" y="125157"/>
                </a:lnTo>
                <a:lnTo>
                  <a:pt x="2698" y="125157"/>
                </a:lnTo>
                <a:lnTo>
                  <a:pt x="33722" y="102839"/>
                </a:lnTo>
                <a:lnTo>
                  <a:pt x="33722" y="9034"/>
                </a:lnTo>
                <a:cubicBezTo>
                  <a:pt x="33722" y="6622"/>
                  <a:pt x="34539" y="4578"/>
                  <a:pt x="36092" y="3066"/>
                </a:cubicBezTo>
                <a:cubicBezTo>
                  <a:pt x="37605" y="1513"/>
                  <a:pt x="39853" y="491"/>
                  <a:pt x="42060" y="491"/>
                </a:cubicBezTo>
                <a:close/>
                <a:moveTo>
                  <a:pt x="42060" y="1"/>
                </a:moveTo>
                <a:cubicBezTo>
                  <a:pt x="37114" y="1"/>
                  <a:pt x="33190" y="4088"/>
                  <a:pt x="33190" y="9034"/>
                </a:cubicBezTo>
                <a:lnTo>
                  <a:pt x="33190" y="102676"/>
                </a:lnTo>
                <a:lnTo>
                  <a:pt x="1023" y="125688"/>
                </a:lnTo>
                <a:lnTo>
                  <a:pt x="1589" y="125688"/>
                </a:lnTo>
                <a:cubicBezTo>
                  <a:pt x="620" y="126584"/>
                  <a:pt x="1" y="127949"/>
                  <a:pt x="1" y="129408"/>
                </a:cubicBezTo>
                <a:cubicBezTo>
                  <a:pt x="1" y="132310"/>
                  <a:pt x="2371" y="134721"/>
                  <a:pt x="5273" y="134721"/>
                </a:cubicBezTo>
                <a:lnTo>
                  <a:pt x="220352" y="134721"/>
                </a:lnTo>
                <a:cubicBezTo>
                  <a:pt x="223254" y="134721"/>
                  <a:pt x="225625" y="132310"/>
                  <a:pt x="225625" y="129408"/>
                </a:cubicBezTo>
                <a:cubicBezTo>
                  <a:pt x="225625" y="128054"/>
                  <a:pt x="225101" y="126962"/>
                  <a:pt x="224258" y="126015"/>
                </a:cubicBezTo>
                <a:lnTo>
                  <a:pt x="224603" y="126015"/>
                </a:lnTo>
                <a:lnTo>
                  <a:pt x="223949" y="125530"/>
                </a:lnTo>
                <a:lnTo>
                  <a:pt x="223949" y="125530"/>
                </a:lnTo>
                <a:lnTo>
                  <a:pt x="223949" y="125524"/>
                </a:lnTo>
                <a:lnTo>
                  <a:pt x="223942" y="125524"/>
                </a:lnTo>
                <a:lnTo>
                  <a:pt x="193130" y="102676"/>
                </a:lnTo>
                <a:lnTo>
                  <a:pt x="193130" y="9034"/>
                </a:lnTo>
                <a:cubicBezTo>
                  <a:pt x="193130" y="4088"/>
                  <a:pt x="189043" y="1"/>
                  <a:pt x="184261" y="1"/>
                </a:cubicBezTo>
                <a:close/>
              </a:path>
            </a:pathLst>
          </a:custGeom>
          <a:solidFill>
            <a:srgbClr val="006FE6"/>
          </a:solidFill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9" name="Google Shape;1329;p49"/>
          <p:cNvSpPr/>
          <p:nvPr/>
        </p:nvSpPr>
        <p:spPr>
          <a:xfrm>
            <a:off x="4195225" y="4784947"/>
            <a:ext cx="5013245" cy="10622"/>
          </a:xfrm>
          <a:custGeom>
            <a:avLst/>
            <a:gdLst/>
            <a:ahLst/>
            <a:cxnLst/>
            <a:rect l="l" t="t" r="r" b="b"/>
            <a:pathLst>
              <a:path w="219044" h="696" extrusionOk="0">
                <a:moveTo>
                  <a:pt x="0" y="1"/>
                </a:moveTo>
                <a:lnTo>
                  <a:pt x="0" y="695"/>
                </a:lnTo>
                <a:lnTo>
                  <a:pt x="219044" y="695"/>
                </a:lnTo>
                <a:lnTo>
                  <a:pt x="219044" y="1"/>
                </a:lnTo>
                <a:close/>
              </a:path>
            </a:pathLst>
          </a:custGeom>
          <a:solidFill>
            <a:schemeClr val="accent5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0" name="Google Shape;1330;p49"/>
          <p:cNvSpPr/>
          <p:nvPr/>
        </p:nvSpPr>
        <p:spPr>
          <a:xfrm>
            <a:off x="4496502" y="4310732"/>
            <a:ext cx="4422199" cy="367558"/>
          </a:xfrm>
          <a:custGeom>
            <a:avLst/>
            <a:gdLst/>
            <a:ahLst/>
            <a:cxnLst/>
            <a:rect l="l" t="t" r="r" b="b"/>
            <a:pathLst>
              <a:path w="192313" h="15329" extrusionOk="0">
                <a:moveTo>
                  <a:pt x="20806" y="164"/>
                </a:moveTo>
                <a:lnTo>
                  <a:pt x="44043" y="327"/>
                </a:lnTo>
                <a:lnTo>
                  <a:pt x="43777" y="327"/>
                </a:lnTo>
                <a:lnTo>
                  <a:pt x="42428" y="1840"/>
                </a:lnTo>
                <a:lnTo>
                  <a:pt x="30329" y="1676"/>
                </a:lnTo>
                <a:lnTo>
                  <a:pt x="32046" y="327"/>
                </a:lnTo>
                <a:lnTo>
                  <a:pt x="31188" y="327"/>
                </a:lnTo>
                <a:lnTo>
                  <a:pt x="29471" y="1676"/>
                </a:lnTo>
                <a:lnTo>
                  <a:pt x="18925" y="1676"/>
                </a:lnTo>
                <a:lnTo>
                  <a:pt x="20806" y="164"/>
                </a:lnTo>
                <a:close/>
                <a:moveTo>
                  <a:pt x="44632" y="332"/>
                </a:moveTo>
                <a:lnTo>
                  <a:pt x="67279" y="491"/>
                </a:lnTo>
                <a:lnTo>
                  <a:pt x="66625" y="2044"/>
                </a:lnTo>
                <a:lnTo>
                  <a:pt x="55876" y="2044"/>
                </a:lnTo>
                <a:lnTo>
                  <a:pt x="56897" y="491"/>
                </a:lnTo>
                <a:lnTo>
                  <a:pt x="56039" y="491"/>
                </a:lnTo>
                <a:lnTo>
                  <a:pt x="55017" y="1840"/>
                </a:lnTo>
                <a:lnTo>
                  <a:pt x="43286" y="1840"/>
                </a:lnTo>
                <a:lnTo>
                  <a:pt x="44632" y="332"/>
                </a:lnTo>
                <a:close/>
                <a:moveTo>
                  <a:pt x="68138" y="491"/>
                </a:moveTo>
                <a:lnTo>
                  <a:pt x="80073" y="654"/>
                </a:lnTo>
                <a:lnTo>
                  <a:pt x="79542" y="2208"/>
                </a:lnTo>
                <a:lnTo>
                  <a:pt x="67443" y="2044"/>
                </a:lnTo>
                <a:lnTo>
                  <a:pt x="68138" y="491"/>
                </a:lnTo>
                <a:close/>
                <a:moveTo>
                  <a:pt x="80727" y="654"/>
                </a:moveTo>
                <a:lnTo>
                  <a:pt x="92335" y="818"/>
                </a:lnTo>
                <a:lnTo>
                  <a:pt x="92335" y="2208"/>
                </a:lnTo>
                <a:lnTo>
                  <a:pt x="80400" y="2208"/>
                </a:lnTo>
                <a:lnTo>
                  <a:pt x="80727" y="654"/>
                </a:lnTo>
                <a:close/>
                <a:moveTo>
                  <a:pt x="104597" y="818"/>
                </a:moveTo>
                <a:lnTo>
                  <a:pt x="104761" y="2371"/>
                </a:lnTo>
                <a:lnTo>
                  <a:pt x="93194" y="2208"/>
                </a:lnTo>
                <a:lnTo>
                  <a:pt x="93194" y="818"/>
                </a:lnTo>
                <a:close/>
                <a:moveTo>
                  <a:pt x="105456" y="818"/>
                </a:moveTo>
                <a:lnTo>
                  <a:pt x="116492" y="1022"/>
                </a:lnTo>
                <a:lnTo>
                  <a:pt x="116860" y="2371"/>
                </a:lnTo>
                <a:lnTo>
                  <a:pt x="105619" y="2371"/>
                </a:lnTo>
                <a:lnTo>
                  <a:pt x="105456" y="818"/>
                </a:lnTo>
                <a:close/>
                <a:moveTo>
                  <a:pt x="128100" y="1022"/>
                </a:moveTo>
                <a:lnTo>
                  <a:pt x="128754" y="2535"/>
                </a:lnTo>
                <a:lnTo>
                  <a:pt x="117718" y="2371"/>
                </a:lnTo>
                <a:lnTo>
                  <a:pt x="117187" y="1022"/>
                </a:lnTo>
                <a:close/>
                <a:moveTo>
                  <a:pt x="128958" y="1022"/>
                </a:moveTo>
                <a:lnTo>
                  <a:pt x="139504" y="1186"/>
                </a:lnTo>
                <a:lnTo>
                  <a:pt x="140526" y="2535"/>
                </a:lnTo>
                <a:lnTo>
                  <a:pt x="129612" y="2535"/>
                </a:lnTo>
                <a:lnTo>
                  <a:pt x="128958" y="1022"/>
                </a:lnTo>
                <a:close/>
                <a:moveTo>
                  <a:pt x="150744" y="1186"/>
                </a:moveTo>
                <a:lnTo>
                  <a:pt x="151929" y="2698"/>
                </a:lnTo>
                <a:lnTo>
                  <a:pt x="141220" y="2535"/>
                </a:lnTo>
                <a:lnTo>
                  <a:pt x="140362" y="1186"/>
                </a:lnTo>
                <a:close/>
                <a:moveTo>
                  <a:pt x="151439" y="1186"/>
                </a:moveTo>
                <a:lnTo>
                  <a:pt x="162843" y="1349"/>
                </a:lnTo>
                <a:lnTo>
                  <a:pt x="164355" y="2698"/>
                </a:lnTo>
                <a:lnTo>
                  <a:pt x="152624" y="2698"/>
                </a:lnTo>
                <a:lnTo>
                  <a:pt x="151439" y="1186"/>
                </a:lnTo>
                <a:close/>
                <a:moveTo>
                  <a:pt x="163701" y="1349"/>
                </a:moveTo>
                <a:lnTo>
                  <a:pt x="174574" y="1513"/>
                </a:lnTo>
                <a:lnTo>
                  <a:pt x="176290" y="2862"/>
                </a:lnTo>
                <a:lnTo>
                  <a:pt x="165050" y="2698"/>
                </a:lnTo>
                <a:lnTo>
                  <a:pt x="163701" y="1349"/>
                </a:lnTo>
                <a:close/>
                <a:moveTo>
                  <a:pt x="18598" y="1840"/>
                </a:moveTo>
                <a:lnTo>
                  <a:pt x="29307" y="2044"/>
                </a:lnTo>
                <a:lnTo>
                  <a:pt x="27427" y="3556"/>
                </a:lnTo>
                <a:lnTo>
                  <a:pt x="16350" y="3556"/>
                </a:lnTo>
                <a:lnTo>
                  <a:pt x="18598" y="1840"/>
                </a:lnTo>
                <a:close/>
                <a:moveTo>
                  <a:pt x="42265" y="2044"/>
                </a:moveTo>
                <a:lnTo>
                  <a:pt x="40711" y="3720"/>
                </a:lnTo>
                <a:lnTo>
                  <a:pt x="28286" y="3556"/>
                </a:lnTo>
                <a:lnTo>
                  <a:pt x="30166" y="2044"/>
                </a:lnTo>
                <a:close/>
                <a:moveTo>
                  <a:pt x="43123" y="2044"/>
                </a:moveTo>
                <a:lnTo>
                  <a:pt x="54854" y="2208"/>
                </a:lnTo>
                <a:lnTo>
                  <a:pt x="53832" y="3720"/>
                </a:lnTo>
                <a:lnTo>
                  <a:pt x="41733" y="3720"/>
                </a:lnTo>
                <a:lnTo>
                  <a:pt x="43123" y="2044"/>
                </a:lnTo>
                <a:close/>
                <a:moveTo>
                  <a:pt x="66421" y="2208"/>
                </a:moveTo>
                <a:lnTo>
                  <a:pt x="65604" y="3883"/>
                </a:lnTo>
                <a:lnTo>
                  <a:pt x="54690" y="3720"/>
                </a:lnTo>
                <a:lnTo>
                  <a:pt x="55876" y="2208"/>
                </a:lnTo>
                <a:close/>
                <a:moveTo>
                  <a:pt x="67279" y="2208"/>
                </a:moveTo>
                <a:lnTo>
                  <a:pt x="79542" y="2371"/>
                </a:lnTo>
                <a:lnTo>
                  <a:pt x="79051" y="3883"/>
                </a:lnTo>
                <a:lnTo>
                  <a:pt x="66625" y="3883"/>
                </a:lnTo>
                <a:lnTo>
                  <a:pt x="67279" y="2208"/>
                </a:lnTo>
                <a:close/>
                <a:moveTo>
                  <a:pt x="92335" y="2371"/>
                </a:moveTo>
                <a:lnTo>
                  <a:pt x="92172" y="4088"/>
                </a:lnTo>
                <a:lnTo>
                  <a:pt x="79909" y="3883"/>
                </a:lnTo>
                <a:lnTo>
                  <a:pt x="80400" y="2371"/>
                </a:lnTo>
                <a:close/>
                <a:moveTo>
                  <a:pt x="93194" y="2371"/>
                </a:moveTo>
                <a:lnTo>
                  <a:pt x="104761" y="2535"/>
                </a:lnTo>
                <a:lnTo>
                  <a:pt x="104924" y="4088"/>
                </a:lnTo>
                <a:lnTo>
                  <a:pt x="92989" y="4088"/>
                </a:lnTo>
                <a:lnTo>
                  <a:pt x="93194" y="2371"/>
                </a:lnTo>
                <a:close/>
                <a:moveTo>
                  <a:pt x="117023" y="2535"/>
                </a:moveTo>
                <a:lnTo>
                  <a:pt x="117514" y="4088"/>
                </a:lnTo>
                <a:lnTo>
                  <a:pt x="105783" y="4088"/>
                </a:lnTo>
                <a:lnTo>
                  <a:pt x="105619" y="2535"/>
                </a:lnTo>
                <a:close/>
                <a:moveTo>
                  <a:pt x="117718" y="2535"/>
                </a:moveTo>
                <a:lnTo>
                  <a:pt x="128958" y="2698"/>
                </a:lnTo>
                <a:lnTo>
                  <a:pt x="129776" y="4251"/>
                </a:lnTo>
                <a:lnTo>
                  <a:pt x="118372" y="4088"/>
                </a:lnTo>
                <a:lnTo>
                  <a:pt x="117718" y="2535"/>
                </a:lnTo>
                <a:close/>
                <a:moveTo>
                  <a:pt x="140689" y="2698"/>
                </a:moveTo>
                <a:lnTo>
                  <a:pt x="141711" y="4251"/>
                </a:lnTo>
                <a:lnTo>
                  <a:pt x="130471" y="4251"/>
                </a:lnTo>
                <a:lnTo>
                  <a:pt x="129776" y="2698"/>
                </a:lnTo>
                <a:close/>
                <a:moveTo>
                  <a:pt x="141384" y="2698"/>
                </a:moveTo>
                <a:lnTo>
                  <a:pt x="152093" y="2862"/>
                </a:lnTo>
                <a:lnTo>
                  <a:pt x="153483" y="4415"/>
                </a:lnTo>
                <a:lnTo>
                  <a:pt x="153483" y="4415"/>
                </a:lnTo>
                <a:lnTo>
                  <a:pt x="142569" y="4251"/>
                </a:lnTo>
                <a:lnTo>
                  <a:pt x="141384" y="2698"/>
                </a:lnTo>
                <a:close/>
                <a:moveTo>
                  <a:pt x="164519" y="2862"/>
                </a:moveTo>
                <a:lnTo>
                  <a:pt x="166235" y="4415"/>
                </a:lnTo>
                <a:lnTo>
                  <a:pt x="154137" y="4415"/>
                </a:lnTo>
                <a:lnTo>
                  <a:pt x="152788" y="2862"/>
                </a:lnTo>
                <a:close/>
                <a:moveTo>
                  <a:pt x="165377" y="2862"/>
                </a:moveTo>
                <a:lnTo>
                  <a:pt x="176617" y="3066"/>
                </a:lnTo>
                <a:lnTo>
                  <a:pt x="178498" y="4415"/>
                </a:lnTo>
                <a:lnTo>
                  <a:pt x="166930" y="4415"/>
                </a:lnTo>
                <a:lnTo>
                  <a:pt x="165377" y="2862"/>
                </a:lnTo>
                <a:close/>
                <a:moveTo>
                  <a:pt x="16187" y="3720"/>
                </a:moveTo>
                <a:lnTo>
                  <a:pt x="27100" y="3883"/>
                </a:lnTo>
                <a:lnTo>
                  <a:pt x="25220" y="5600"/>
                </a:lnTo>
                <a:lnTo>
                  <a:pt x="13816" y="5600"/>
                </a:lnTo>
                <a:lnTo>
                  <a:pt x="16187" y="3720"/>
                </a:lnTo>
                <a:close/>
                <a:moveTo>
                  <a:pt x="40548" y="3883"/>
                </a:moveTo>
                <a:lnTo>
                  <a:pt x="39035" y="5600"/>
                </a:lnTo>
                <a:lnTo>
                  <a:pt x="26242" y="5600"/>
                </a:lnTo>
                <a:lnTo>
                  <a:pt x="28122" y="3883"/>
                </a:lnTo>
                <a:close/>
                <a:moveTo>
                  <a:pt x="53668" y="3883"/>
                </a:moveTo>
                <a:lnTo>
                  <a:pt x="52483" y="5764"/>
                </a:lnTo>
                <a:lnTo>
                  <a:pt x="40057" y="5600"/>
                </a:lnTo>
                <a:lnTo>
                  <a:pt x="41570" y="3883"/>
                </a:lnTo>
                <a:close/>
                <a:moveTo>
                  <a:pt x="54527" y="3883"/>
                </a:moveTo>
                <a:lnTo>
                  <a:pt x="65604" y="4088"/>
                </a:lnTo>
                <a:lnTo>
                  <a:pt x="64745" y="5764"/>
                </a:lnTo>
                <a:lnTo>
                  <a:pt x="53341" y="5764"/>
                </a:lnTo>
                <a:lnTo>
                  <a:pt x="54527" y="3883"/>
                </a:lnTo>
                <a:close/>
                <a:moveTo>
                  <a:pt x="79051" y="4088"/>
                </a:moveTo>
                <a:lnTo>
                  <a:pt x="78520" y="5764"/>
                </a:lnTo>
                <a:lnTo>
                  <a:pt x="65604" y="5764"/>
                </a:lnTo>
                <a:lnTo>
                  <a:pt x="66421" y="4088"/>
                </a:lnTo>
                <a:close/>
                <a:moveTo>
                  <a:pt x="79909" y="4088"/>
                </a:moveTo>
                <a:lnTo>
                  <a:pt x="92172" y="4251"/>
                </a:lnTo>
                <a:lnTo>
                  <a:pt x="91967" y="5927"/>
                </a:lnTo>
                <a:lnTo>
                  <a:pt x="79378" y="5764"/>
                </a:lnTo>
                <a:lnTo>
                  <a:pt x="79909" y="4088"/>
                </a:lnTo>
                <a:close/>
                <a:moveTo>
                  <a:pt x="104924" y="4251"/>
                </a:moveTo>
                <a:lnTo>
                  <a:pt x="105088" y="5927"/>
                </a:lnTo>
                <a:lnTo>
                  <a:pt x="92826" y="5927"/>
                </a:lnTo>
                <a:lnTo>
                  <a:pt x="92989" y="4251"/>
                </a:lnTo>
                <a:close/>
                <a:moveTo>
                  <a:pt x="105783" y="4251"/>
                </a:moveTo>
                <a:lnTo>
                  <a:pt x="117514" y="4415"/>
                </a:lnTo>
                <a:lnTo>
                  <a:pt x="118045" y="5927"/>
                </a:lnTo>
                <a:lnTo>
                  <a:pt x="106110" y="5927"/>
                </a:lnTo>
                <a:lnTo>
                  <a:pt x="105783" y="4251"/>
                </a:lnTo>
                <a:close/>
                <a:moveTo>
                  <a:pt x="129776" y="4415"/>
                </a:moveTo>
                <a:lnTo>
                  <a:pt x="130634" y="5927"/>
                </a:lnTo>
                <a:lnTo>
                  <a:pt x="118903" y="5927"/>
                </a:lnTo>
                <a:lnTo>
                  <a:pt x="118372" y="4415"/>
                </a:lnTo>
                <a:close/>
                <a:moveTo>
                  <a:pt x="141874" y="4415"/>
                </a:moveTo>
                <a:lnTo>
                  <a:pt x="142896" y="6131"/>
                </a:lnTo>
                <a:lnTo>
                  <a:pt x="131492" y="6131"/>
                </a:lnTo>
                <a:lnTo>
                  <a:pt x="130634" y="4415"/>
                </a:lnTo>
                <a:close/>
                <a:moveTo>
                  <a:pt x="142569" y="4415"/>
                </a:moveTo>
                <a:lnTo>
                  <a:pt x="153646" y="4578"/>
                </a:lnTo>
                <a:lnTo>
                  <a:pt x="154995" y="6131"/>
                </a:lnTo>
                <a:lnTo>
                  <a:pt x="143755" y="6131"/>
                </a:lnTo>
                <a:lnTo>
                  <a:pt x="142569" y="4415"/>
                </a:lnTo>
                <a:close/>
                <a:moveTo>
                  <a:pt x="166399" y="4578"/>
                </a:moveTo>
                <a:lnTo>
                  <a:pt x="168116" y="6131"/>
                </a:lnTo>
                <a:lnTo>
                  <a:pt x="155853" y="6131"/>
                </a:lnTo>
                <a:lnTo>
                  <a:pt x="154300" y="4578"/>
                </a:lnTo>
                <a:close/>
                <a:moveTo>
                  <a:pt x="167094" y="4578"/>
                </a:moveTo>
                <a:lnTo>
                  <a:pt x="178661" y="4742"/>
                </a:lnTo>
                <a:lnTo>
                  <a:pt x="180705" y="6295"/>
                </a:lnTo>
                <a:lnTo>
                  <a:pt x="168974" y="6131"/>
                </a:lnTo>
                <a:lnTo>
                  <a:pt x="167094" y="4578"/>
                </a:lnTo>
                <a:close/>
                <a:moveTo>
                  <a:pt x="24893" y="5764"/>
                </a:moveTo>
                <a:lnTo>
                  <a:pt x="22849" y="7644"/>
                </a:lnTo>
                <a:lnTo>
                  <a:pt x="11078" y="7644"/>
                </a:lnTo>
                <a:lnTo>
                  <a:pt x="13653" y="5764"/>
                </a:lnTo>
                <a:close/>
                <a:moveTo>
                  <a:pt x="25915" y="5764"/>
                </a:moveTo>
                <a:lnTo>
                  <a:pt x="38831" y="5927"/>
                </a:lnTo>
                <a:lnTo>
                  <a:pt x="37155" y="7807"/>
                </a:lnTo>
                <a:lnTo>
                  <a:pt x="23871" y="7644"/>
                </a:lnTo>
                <a:lnTo>
                  <a:pt x="25915" y="5764"/>
                </a:lnTo>
                <a:close/>
                <a:moveTo>
                  <a:pt x="52320" y="5927"/>
                </a:moveTo>
                <a:lnTo>
                  <a:pt x="51093" y="7807"/>
                </a:lnTo>
                <a:lnTo>
                  <a:pt x="38177" y="7807"/>
                </a:lnTo>
                <a:lnTo>
                  <a:pt x="39689" y="5927"/>
                </a:lnTo>
                <a:close/>
                <a:moveTo>
                  <a:pt x="64582" y="5927"/>
                </a:moveTo>
                <a:lnTo>
                  <a:pt x="63723" y="7807"/>
                </a:lnTo>
                <a:lnTo>
                  <a:pt x="51952" y="7807"/>
                </a:lnTo>
                <a:lnTo>
                  <a:pt x="53341" y="5927"/>
                </a:lnTo>
                <a:close/>
                <a:moveTo>
                  <a:pt x="65604" y="5927"/>
                </a:moveTo>
                <a:lnTo>
                  <a:pt x="78356" y="6131"/>
                </a:lnTo>
                <a:lnTo>
                  <a:pt x="77866" y="7807"/>
                </a:lnTo>
                <a:lnTo>
                  <a:pt x="64582" y="7807"/>
                </a:lnTo>
                <a:lnTo>
                  <a:pt x="65604" y="5927"/>
                </a:lnTo>
                <a:close/>
                <a:moveTo>
                  <a:pt x="91967" y="6131"/>
                </a:moveTo>
                <a:lnTo>
                  <a:pt x="91804" y="7807"/>
                </a:lnTo>
                <a:lnTo>
                  <a:pt x="78888" y="7807"/>
                </a:lnTo>
                <a:lnTo>
                  <a:pt x="79378" y="6131"/>
                </a:lnTo>
                <a:close/>
                <a:moveTo>
                  <a:pt x="105251" y="6131"/>
                </a:moveTo>
                <a:lnTo>
                  <a:pt x="105456" y="7971"/>
                </a:lnTo>
                <a:lnTo>
                  <a:pt x="105456" y="7971"/>
                </a:lnTo>
                <a:lnTo>
                  <a:pt x="92826" y="7807"/>
                </a:lnTo>
                <a:lnTo>
                  <a:pt x="92826" y="6131"/>
                </a:lnTo>
                <a:close/>
                <a:moveTo>
                  <a:pt x="118208" y="6131"/>
                </a:moveTo>
                <a:lnTo>
                  <a:pt x="118740" y="7971"/>
                </a:lnTo>
                <a:lnTo>
                  <a:pt x="106273" y="7971"/>
                </a:lnTo>
                <a:lnTo>
                  <a:pt x="106110" y="6131"/>
                </a:lnTo>
                <a:close/>
                <a:moveTo>
                  <a:pt x="119067" y="6131"/>
                </a:moveTo>
                <a:lnTo>
                  <a:pt x="130798" y="6295"/>
                </a:lnTo>
                <a:lnTo>
                  <a:pt x="131656" y="7971"/>
                </a:lnTo>
                <a:lnTo>
                  <a:pt x="119557" y="7971"/>
                </a:lnTo>
                <a:lnTo>
                  <a:pt x="119067" y="6131"/>
                </a:lnTo>
                <a:close/>
                <a:moveTo>
                  <a:pt x="143060" y="6295"/>
                </a:moveTo>
                <a:lnTo>
                  <a:pt x="144286" y="7971"/>
                </a:lnTo>
                <a:lnTo>
                  <a:pt x="132514" y="7971"/>
                </a:lnTo>
                <a:lnTo>
                  <a:pt x="131656" y="6295"/>
                </a:lnTo>
                <a:close/>
                <a:moveTo>
                  <a:pt x="155158" y="6295"/>
                </a:moveTo>
                <a:lnTo>
                  <a:pt x="156712" y="7971"/>
                </a:lnTo>
                <a:lnTo>
                  <a:pt x="145103" y="7971"/>
                </a:lnTo>
                <a:lnTo>
                  <a:pt x="143918" y="6295"/>
                </a:lnTo>
                <a:close/>
                <a:moveTo>
                  <a:pt x="156017" y="6295"/>
                </a:moveTo>
                <a:lnTo>
                  <a:pt x="168279" y="6458"/>
                </a:lnTo>
                <a:lnTo>
                  <a:pt x="170159" y="7971"/>
                </a:lnTo>
                <a:lnTo>
                  <a:pt x="157570" y="7971"/>
                </a:lnTo>
                <a:lnTo>
                  <a:pt x="156017" y="6295"/>
                </a:lnTo>
                <a:close/>
                <a:moveTo>
                  <a:pt x="180868" y="6458"/>
                </a:moveTo>
                <a:lnTo>
                  <a:pt x="183116" y="8175"/>
                </a:lnTo>
                <a:lnTo>
                  <a:pt x="171018" y="7971"/>
                </a:lnTo>
                <a:lnTo>
                  <a:pt x="169137" y="6458"/>
                </a:lnTo>
                <a:close/>
                <a:moveTo>
                  <a:pt x="22686" y="7971"/>
                </a:moveTo>
                <a:lnTo>
                  <a:pt x="20274" y="10014"/>
                </a:lnTo>
                <a:lnTo>
                  <a:pt x="8176" y="10014"/>
                </a:lnTo>
                <a:lnTo>
                  <a:pt x="10751" y="7971"/>
                </a:lnTo>
                <a:close/>
                <a:moveTo>
                  <a:pt x="36992" y="7971"/>
                </a:moveTo>
                <a:lnTo>
                  <a:pt x="35112" y="10014"/>
                </a:lnTo>
                <a:lnTo>
                  <a:pt x="21460" y="10014"/>
                </a:lnTo>
                <a:lnTo>
                  <a:pt x="23708" y="7971"/>
                </a:lnTo>
                <a:close/>
                <a:moveTo>
                  <a:pt x="50930" y="7971"/>
                </a:moveTo>
                <a:lnTo>
                  <a:pt x="49581" y="10014"/>
                </a:lnTo>
                <a:lnTo>
                  <a:pt x="36133" y="10014"/>
                </a:lnTo>
                <a:lnTo>
                  <a:pt x="37809" y="7971"/>
                </a:lnTo>
                <a:close/>
                <a:moveTo>
                  <a:pt x="63560" y="7971"/>
                </a:moveTo>
                <a:lnTo>
                  <a:pt x="62538" y="10014"/>
                </a:lnTo>
                <a:lnTo>
                  <a:pt x="50603" y="10014"/>
                </a:lnTo>
                <a:lnTo>
                  <a:pt x="51788" y="7971"/>
                </a:lnTo>
                <a:close/>
                <a:moveTo>
                  <a:pt x="64582" y="7971"/>
                </a:moveTo>
                <a:lnTo>
                  <a:pt x="77866" y="8175"/>
                </a:lnTo>
                <a:lnTo>
                  <a:pt x="77334" y="10014"/>
                </a:lnTo>
                <a:lnTo>
                  <a:pt x="63560" y="10014"/>
                </a:lnTo>
                <a:lnTo>
                  <a:pt x="64582" y="7971"/>
                </a:lnTo>
                <a:close/>
                <a:moveTo>
                  <a:pt x="91804" y="8175"/>
                </a:moveTo>
                <a:lnTo>
                  <a:pt x="91640" y="10014"/>
                </a:lnTo>
                <a:lnTo>
                  <a:pt x="78356" y="10014"/>
                </a:lnTo>
                <a:lnTo>
                  <a:pt x="78888" y="8175"/>
                </a:lnTo>
                <a:close/>
                <a:moveTo>
                  <a:pt x="105456" y="8175"/>
                </a:moveTo>
                <a:lnTo>
                  <a:pt x="105619" y="10014"/>
                </a:lnTo>
                <a:lnTo>
                  <a:pt x="92662" y="10014"/>
                </a:lnTo>
                <a:lnTo>
                  <a:pt x="92662" y="8175"/>
                </a:lnTo>
                <a:close/>
                <a:moveTo>
                  <a:pt x="118740" y="8175"/>
                </a:moveTo>
                <a:lnTo>
                  <a:pt x="119394" y="10014"/>
                </a:lnTo>
                <a:lnTo>
                  <a:pt x="106641" y="10014"/>
                </a:lnTo>
                <a:lnTo>
                  <a:pt x="106273" y="8175"/>
                </a:lnTo>
                <a:close/>
                <a:moveTo>
                  <a:pt x="131819" y="8175"/>
                </a:moveTo>
                <a:lnTo>
                  <a:pt x="132678" y="10014"/>
                </a:lnTo>
                <a:lnTo>
                  <a:pt x="120252" y="10014"/>
                </a:lnTo>
                <a:lnTo>
                  <a:pt x="119557" y="8175"/>
                </a:lnTo>
                <a:close/>
                <a:moveTo>
                  <a:pt x="144449" y="8175"/>
                </a:moveTo>
                <a:lnTo>
                  <a:pt x="145798" y="10014"/>
                </a:lnTo>
                <a:lnTo>
                  <a:pt x="133536" y="10014"/>
                </a:lnTo>
                <a:lnTo>
                  <a:pt x="132678" y="8175"/>
                </a:lnTo>
                <a:close/>
                <a:moveTo>
                  <a:pt x="156875" y="8175"/>
                </a:moveTo>
                <a:lnTo>
                  <a:pt x="158388" y="10014"/>
                </a:lnTo>
                <a:lnTo>
                  <a:pt x="146657" y="10014"/>
                </a:lnTo>
                <a:lnTo>
                  <a:pt x="145308" y="8175"/>
                </a:lnTo>
                <a:close/>
                <a:moveTo>
                  <a:pt x="157734" y="8175"/>
                </a:moveTo>
                <a:lnTo>
                  <a:pt x="170323" y="8339"/>
                </a:lnTo>
                <a:lnTo>
                  <a:pt x="172366" y="10014"/>
                </a:lnTo>
                <a:lnTo>
                  <a:pt x="159246" y="10014"/>
                </a:lnTo>
                <a:lnTo>
                  <a:pt x="157734" y="8175"/>
                </a:lnTo>
                <a:close/>
                <a:moveTo>
                  <a:pt x="183280" y="8339"/>
                </a:moveTo>
                <a:lnTo>
                  <a:pt x="185487" y="10014"/>
                </a:lnTo>
                <a:lnTo>
                  <a:pt x="173061" y="10014"/>
                </a:lnTo>
                <a:lnTo>
                  <a:pt x="171181" y="8339"/>
                </a:lnTo>
                <a:close/>
                <a:moveTo>
                  <a:pt x="172530" y="10219"/>
                </a:moveTo>
                <a:lnTo>
                  <a:pt x="174574" y="12058"/>
                </a:lnTo>
                <a:lnTo>
                  <a:pt x="161126" y="12058"/>
                </a:lnTo>
                <a:lnTo>
                  <a:pt x="159409" y="10219"/>
                </a:lnTo>
                <a:close/>
                <a:moveTo>
                  <a:pt x="185814" y="10219"/>
                </a:moveTo>
                <a:lnTo>
                  <a:pt x="188226" y="12058"/>
                </a:lnTo>
                <a:lnTo>
                  <a:pt x="175432" y="12058"/>
                </a:lnTo>
                <a:lnTo>
                  <a:pt x="173388" y="10219"/>
                </a:lnTo>
                <a:close/>
                <a:moveTo>
                  <a:pt x="77171" y="10219"/>
                </a:moveTo>
                <a:lnTo>
                  <a:pt x="76640" y="12263"/>
                </a:lnTo>
                <a:lnTo>
                  <a:pt x="62538" y="12263"/>
                </a:lnTo>
                <a:lnTo>
                  <a:pt x="63355" y="10219"/>
                </a:lnTo>
                <a:close/>
                <a:moveTo>
                  <a:pt x="91640" y="10219"/>
                </a:moveTo>
                <a:lnTo>
                  <a:pt x="91477" y="12263"/>
                </a:lnTo>
                <a:lnTo>
                  <a:pt x="77661" y="12263"/>
                </a:lnTo>
                <a:lnTo>
                  <a:pt x="78193" y="10219"/>
                </a:lnTo>
                <a:close/>
                <a:moveTo>
                  <a:pt x="105783" y="10219"/>
                </a:moveTo>
                <a:lnTo>
                  <a:pt x="105946" y="12263"/>
                </a:lnTo>
                <a:lnTo>
                  <a:pt x="92499" y="12263"/>
                </a:lnTo>
                <a:lnTo>
                  <a:pt x="92662" y="10219"/>
                </a:lnTo>
                <a:close/>
                <a:moveTo>
                  <a:pt x="119394" y="10219"/>
                </a:moveTo>
                <a:lnTo>
                  <a:pt x="120089" y="12263"/>
                </a:lnTo>
                <a:lnTo>
                  <a:pt x="106968" y="12263"/>
                </a:lnTo>
                <a:lnTo>
                  <a:pt x="106641" y="10219"/>
                </a:lnTo>
                <a:close/>
                <a:moveTo>
                  <a:pt x="132841" y="10219"/>
                </a:moveTo>
                <a:lnTo>
                  <a:pt x="133863" y="12263"/>
                </a:lnTo>
                <a:lnTo>
                  <a:pt x="120947" y="12263"/>
                </a:lnTo>
                <a:lnTo>
                  <a:pt x="120252" y="10219"/>
                </a:lnTo>
                <a:close/>
                <a:moveTo>
                  <a:pt x="145962" y="10219"/>
                </a:moveTo>
                <a:lnTo>
                  <a:pt x="147147" y="12263"/>
                </a:lnTo>
                <a:lnTo>
                  <a:pt x="134721" y="12263"/>
                </a:lnTo>
                <a:lnTo>
                  <a:pt x="133700" y="10219"/>
                </a:lnTo>
                <a:close/>
                <a:moveTo>
                  <a:pt x="158755" y="10219"/>
                </a:moveTo>
                <a:lnTo>
                  <a:pt x="160268" y="12058"/>
                </a:lnTo>
                <a:lnTo>
                  <a:pt x="148169" y="12263"/>
                </a:lnTo>
                <a:lnTo>
                  <a:pt x="146820" y="10219"/>
                </a:lnTo>
                <a:close/>
                <a:moveTo>
                  <a:pt x="20111" y="10219"/>
                </a:moveTo>
                <a:lnTo>
                  <a:pt x="17740" y="12426"/>
                </a:lnTo>
                <a:lnTo>
                  <a:pt x="5110" y="12426"/>
                </a:lnTo>
                <a:lnTo>
                  <a:pt x="7849" y="10219"/>
                </a:lnTo>
                <a:close/>
                <a:moveTo>
                  <a:pt x="34948" y="10219"/>
                </a:moveTo>
                <a:lnTo>
                  <a:pt x="33068" y="12426"/>
                </a:lnTo>
                <a:lnTo>
                  <a:pt x="18762" y="12426"/>
                </a:lnTo>
                <a:lnTo>
                  <a:pt x="21133" y="10219"/>
                </a:lnTo>
                <a:close/>
                <a:moveTo>
                  <a:pt x="49417" y="10219"/>
                </a:moveTo>
                <a:lnTo>
                  <a:pt x="47864" y="12426"/>
                </a:lnTo>
                <a:lnTo>
                  <a:pt x="34090" y="12426"/>
                </a:lnTo>
                <a:lnTo>
                  <a:pt x="35970" y="10219"/>
                </a:lnTo>
                <a:close/>
                <a:moveTo>
                  <a:pt x="62538" y="10219"/>
                </a:moveTo>
                <a:lnTo>
                  <a:pt x="61516" y="12263"/>
                </a:lnTo>
                <a:lnTo>
                  <a:pt x="48886" y="12426"/>
                </a:lnTo>
                <a:lnTo>
                  <a:pt x="50439" y="10219"/>
                </a:lnTo>
                <a:close/>
                <a:moveTo>
                  <a:pt x="174737" y="12426"/>
                </a:moveTo>
                <a:lnTo>
                  <a:pt x="177149" y="14470"/>
                </a:lnTo>
                <a:lnTo>
                  <a:pt x="163333" y="14470"/>
                </a:lnTo>
                <a:lnTo>
                  <a:pt x="161453" y="12426"/>
                </a:lnTo>
                <a:close/>
                <a:moveTo>
                  <a:pt x="188553" y="12426"/>
                </a:moveTo>
                <a:lnTo>
                  <a:pt x="191087" y="14470"/>
                </a:lnTo>
                <a:lnTo>
                  <a:pt x="178007" y="14470"/>
                </a:lnTo>
                <a:lnTo>
                  <a:pt x="175595" y="12426"/>
                </a:lnTo>
                <a:close/>
                <a:moveTo>
                  <a:pt x="32700" y="12590"/>
                </a:moveTo>
                <a:lnTo>
                  <a:pt x="30656" y="14960"/>
                </a:lnTo>
                <a:lnTo>
                  <a:pt x="15860" y="14960"/>
                </a:lnTo>
                <a:lnTo>
                  <a:pt x="18394" y="12590"/>
                </a:lnTo>
                <a:close/>
                <a:moveTo>
                  <a:pt x="47701" y="12590"/>
                </a:moveTo>
                <a:lnTo>
                  <a:pt x="46188" y="14960"/>
                </a:lnTo>
                <a:lnTo>
                  <a:pt x="31678" y="14960"/>
                </a:lnTo>
                <a:lnTo>
                  <a:pt x="33722" y="12590"/>
                </a:lnTo>
                <a:close/>
                <a:moveTo>
                  <a:pt x="160636" y="12426"/>
                </a:moveTo>
                <a:lnTo>
                  <a:pt x="162311" y="14470"/>
                </a:lnTo>
                <a:lnTo>
                  <a:pt x="47210" y="14960"/>
                </a:lnTo>
                <a:lnTo>
                  <a:pt x="48723" y="12590"/>
                </a:lnTo>
                <a:lnTo>
                  <a:pt x="106968" y="12590"/>
                </a:lnTo>
                <a:lnTo>
                  <a:pt x="106968" y="12426"/>
                </a:lnTo>
                <a:lnTo>
                  <a:pt x="120089" y="12426"/>
                </a:lnTo>
                <a:lnTo>
                  <a:pt x="120089" y="12590"/>
                </a:lnTo>
                <a:lnTo>
                  <a:pt x="121110" y="12590"/>
                </a:lnTo>
                <a:lnTo>
                  <a:pt x="121110" y="12426"/>
                </a:lnTo>
                <a:lnTo>
                  <a:pt x="133863" y="12426"/>
                </a:lnTo>
                <a:lnTo>
                  <a:pt x="134067" y="12590"/>
                </a:lnTo>
                <a:lnTo>
                  <a:pt x="134885" y="12590"/>
                </a:lnTo>
                <a:lnTo>
                  <a:pt x="134885" y="12426"/>
                </a:lnTo>
                <a:lnTo>
                  <a:pt x="147352" y="12426"/>
                </a:lnTo>
                <a:lnTo>
                  <a:pt x="147515" y="12590"/>
                </a:lnTo>
                <a:lnTo>
                  <a:pt x="148373" y="12590"/>
                </a:lnTo>
                <a:lnTo>
                  <a:pt x="148373" y="12426"/>
                </a:lnTo>
                <a:close/>
                <a:moveTo>
                  <a:pt x="17372" y="12590"/>
                </a:moveTo>
                <a:lnTo>
                  <a:pt x="14675" y="14960"/>
                </a:lnTo>
                <a:lnTo>
                  <a:pt x="1554" y="15124"/>
                </a:lnTo>
                <a:lnTo>
                  <a:pt x="4783" y="12753"/>
                </a:lnTo>
                <a:lnTo>
                  <a:pt x="17372" y="12590"/>
                </a:lnTo>
                <a:close/>
                <a:moveTo>
                  <a:pt x="20111" y="0"/>
                </a:moveTo>
                <a:lnTo>
                  <a:pt x="1" y="15328"/>
                </a:lnTo>
                <a:lnTo>
                  <a:pt x="31515" y="15328"/>
                </a:lnTo>
                <a:lnTo>
                  <a:pt x="45984" y="15124"/>
                </a:lnTo>
                <a:lnTo>
                  <a:pt x="45821" y="15328"/>
                </a:lnTo>
                <a:lnTo>
                  <a:pt x="47006" y="15328"/>
                </a:lnTo>
                <a:lnTo>
                  <a:pt x="47006" y="15124"/>
                </a:lnTo>
                <a:lnTo>
                  <a:pt x="192313" y="14633"/>
                </a:lnTo>
                <a:lnTo>
                  <a:pt x="175105" y="1349"/>
                </a:lnTo>
                <a:lnTo>
                  <a:pt x="163333" y="1186"/>
                </a:lnTo>
                <a:lnTo>
                  <a:pt x="162679" y="1186"/>
                </a:lnTo>
                <a:lnTo>
                  <a:pt x="151235" y="1022"/>
                </a:lnTo>
                <a:lnTo>
                  <a:pt x="139340" y="1022"/>
                </a:lnTo>
                <a:lnTo>
                  <a:pt x="128754" y="818"/>
                </a:lnTo>
                <a:lnTo>
                  <a:pt x="116328" y="818"/>
                </a:lnTo>
                <a:lnTo>
                  <a:pt x="105251" y="654"/>
                </a:lnTo>
                <a:lnTo>
                  <a:pt x="104597" y="654"/>
                </a:lnTo>
                <a:lnTo>
                  <a:pt x="93194" y="491"/>
                </a:lnTo>
                <a:lnTo>
                  <a:pt x="80073" y="491"/>
                </a:lnTo>
                <a:lnTo>
                  <a:pt x="68301" y="327"/>
                </a:lnTo>
                <a:lnTo>
                  <a:pt x="67443" y="327"/>
                </a:lnTo>
                <a:lnTo>
                  <a:pt x="20111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1" name="Google Shape;1331;p49"/>
          <p:cNvSpPr/>
          <p:nvPr/>
        </p:nvSpPr>
        <p:spPr>
          <a:xfrm>
            <a:off x="4375927" y="4850506"/>
            <a:ext cx="49035" cy="53926"/>
          </a:xfrm>
          <a:custGeom>
            <a:avLst/>
            <a:gdLst/>
            <a:ahLst/>
            <a:cxnLst/>
            <a:rect l="l" t="t" r="r" b="b"/>
            <a:pathLst>
              <a:path w="2045" h="2249" extrusionOk="0">
                <a:moveTo>
                  <a:pt x="1023" y="1"/>
                </a:moveTo>
                <a:cubicBezTo>
                  <a:pt x="328" y="1"/>
                  <a:pt x="1" y="532"/>
                  <a:pt x="1" y="1022"/>
                </a:cubicBezTo>
                <a:cubicBezTo>
                  <a:pt x="1" y="1717"/>
                  <a:pt x="328" y="2249"/>
                  <a:pt x="1023" y="2249"/>
                </a:cubicBezTo>
                <a:cubicBezTo>
                  <a:pt x="1513" y="2249"/>
                  <a:pt x="2044" y="1717"/>
                  <a:pt x="2044" y="1022"/>
                </a:cubicBezTo>
                <a:cubicBezTo>
                  <a:pt x="2044" y="532"/>
                  <a:pt x="1513" y="1"/>
                  <a:pt x="1023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2" name="Google Shape;1332;p49"/>
          <p:cNvSpPr/>
          <p:nvPr/>
        </p:nvSpPr>
        <p:spPr>
          <a:xfrm>
            <a:off x="4483610" y="4850506"/>
            <a:ext cx="49035" cy="53926"/>
          </a:xfrm>
          <a:custGeom>
            <a:avLst/>
            <a:gdLst/>
            <a:ahLst/>
            <a:cxnLst/>
            <a:rect l="l" t="t" r="r" b="b"/>
            <a:pathLst>
              <a:path w="2045" h="2249" extrusionOk="0">
                <a:moveTo>
                  <a:pt x="1023" y="1"/>
                </a:moveTo>
                <a:cubicBezTo>
                  <a:pt x="491" y="1"/>
                  <a:pt x="1" y="532"/>
                  <a:pt x="1" y="1022"/>
                </a:cubicBezTo>
                <a:cubicBezTo>
                  <a:pt x="1" y="1717"/>
                  <a:pt x="491" y="2249"/>
                  <a:pt x="1023" y="2249"/>
                </a:cubicBezTo>
                <a:cubicBezTo>
                  <a:pt x="1718" y="2249"/>
                  <a:pt x="2045" y="1717"/>
                  <a:pt x="2045" y="1022"/>
                </a:cubicBezTo>
                <a:cubicBezTo>
                  <a:pt x="2045" y="532"/>
                  <a:pt x="1718" y="1"/>
                  <a:pt x="1023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3" name="Google Shape;1333;p49"/>
          <p:cNvSpPr/>
          <p:nvPr/>
        </p:nvSpPr>
        <p:spPr>
          <a:xfrm>
            <a:off x="4610161" y="4850506"/>
            <a:ext cx="52967" cy="53926"/>
          </a:xfrm>
          <a:custGeom>
            <a:avLst/>
            <a:gdLst/>
            <a:ahLst/>
            <a:cxnLst/>
            <a:rect l="l" t="t" r="r" b="b"/>
            <a:pathLst>
              <a:path w="2209" h="2249" extrusionOk="0">
                <a:moveTo>
                  <a:pt x="1023" y="1"/>
                </a:moveTo>
                <a:cubicBezTo>
                  <a:pt x="532" y="1"/>
                  <a:pt x="1" y="532"/>
                  <a:pt x="1" y="1022"/>
                </a:cubicBezTo>
                <a:cubicBezTo>
                  <a:pt x="1" y="1717"/>
                  <a:pt x="532" y="2249"/>
                  <a:pt x="1023" y="2249"/>
                </a:cubicBezTo>
                <a:cubicBezTo>
                  <a:pt x="1718" y="2249"/>
                  <a:pt x="2208" y="1717"/>
                  <a:pt x="2208" y="1022"/>
                </a:cubicBezTo>
                <a:cubicBezTo>
                  <a:pt x="2208" y="532"/>
                  <a:pt x="1718" y="1"/>
                  <a:pt x="1023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34" name="Google Shape;1334;p49"/>
          <p:cNvGrpSpPr/>
          <p:nvPr/>
        </p:nvGrpSpPr>
        <p:grpSpPr>
          <a:xfrm>
            <a:off x="5022792" y="2137626"/>
            <a:ext cx="3345063" cy="2009264"/>
            <a:chOff x="4894275" y="1974100"/>
            <a:chExt cx="3377379" cy="2028675"/>
          </a:xfrm>
        </p:grpSpPr>
        <p:sp>
          <p:nvSpPr>
            <p:cNvPr id="1335" name="Google Shape;1335;p49"/>
            <p:cNvSpPr/>
            <p:nvPr/>
          </p:nvSpPr>
          <p:spPr>
            <a:xfrm>
              <a:off x="4894275" y="1974100"/>
              <a:ext cx="3377276" cy="2028675"/>
            </a:xfrm>
            <a:custGeom>
              <a:avLst/>
              <a:gdLst/>
              <a:ahLst/>
              <a:cxnLst/>
              <a:rect l="l" t="t" r="r" b="b"/>
              <a:pathLst>
                <a:path w="145635" h="87717" extrusionOk="0">
                  <a:moveTo>
                    <a:pt x="8543" y="1"/>
                  </a:moveTo>
                  <a:cubicBezTo>
                    <a:pt x="3761" y="1"/>
                    <a:pt x="0" y="3924"/>
                    <a:pt x="0" y="8666"/>
                  </a:cubicBezTo>
                  <a:lnTo>
                    <a:pt x="0" y="79010"/>
                  </a:lnTo>
                  <a:cubicBezTo>
                    <a:pt x="0" y="83792"/>
                    <a:pt x="3761" y="87716"/>
                    <a:pt x="8543" y="87716"/>
                  </a:cubicBezTo>
                  <a:lnTo>
                    <a:pt x="137133" y="87716"/>
                  </a:lnTo>
                  <a:cubicBezTo>
                    <a:pt x="141874" y="87716"/>
                    <a:pt x="145634" y="83792"/>
                    <a:pt x="145634" y="79010"/>
                  </a:cubicBezTo>
                  <a:lnTo>
                    <a:pt x="145634" y="8666"/>
                  </a:lnTo>
                  <a:cubicBezTo>
                    <a:pt x="145634" y="3924"/>
                    <a:pt x="141874" y="1"/>
                    <a:pt x="13713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49"/>
            <p:cNvSpPr/>
            <p:nvPr/>
          </p:nvSpPr>
          <p:spPr>
            <a:xfrm>
              <a:off x="5010071" y="2039400"/>
              <a:ext cx="3141877" cy="1887989"/>
            </a:xfrm>
            <a:custGeom>
              <a:avLst/>
              <a:gdLst/>
              <a:ahLst/>
              <a:cxnLst/>
              <a:rect l="l" t="t" r="r" b="b"/>
              <a:pathLst>
                <a:path w="129776" h="77171" extrusionOk="0">
                  <a:moveTo>
                    <a:pt x="121232" y="696"/>
                  </a:moveTo>
                  <a:cubicBezTo>
                    <a:pt x="123480" y="696"/>
                    <a:pt x="125320" y="1554"/>
                    <a:pt x="126873" y="3066"/>
                  </a:cubicBezTo>
                  <a:cubicBezTo>
                    <a:pt x="128222" y="4456"/>
                    <a:pt x="129080" y="6500"/>
                    <a:pt x="129080" y="8543"/>
                  </a:cubicBezTo>
                  <a:lnTo>
                    <a:pt x="129080" y="68465"/>
                  </a:lnTo>
                  <a:cubicBezTo>
                    <a:pt x="129080" y="70672"/>
                    <a:pt x="128222" y="72716"/>
                    <a:pt x="126873" y="74105"/>
                  </a:cubicBezTo>
                  <a:cubicBezTo>
                    <a:pt x="125320" y="75454"/>
                    <a:pt x="123480" y="76476"/>
                    <a:pt x="121232" y="76476"/>
                  </a:cubicBezTo>
                  <a:lnTo>
                    <a:pt x="8665" y="76476"/>
                  </a:lnTo>
                  <a:cubicBezTo>
                    <a:pt x="6458" y="76476"/>
                    <a:pt x="4415" y="75454"/>
                    <a:pt x="3066" y="74105"/>
                  </a:cubicBezTo>
                  <a:cubicBezTo>
                    <a:pt x="1676" y="72716"/>
                    <a:pt x="654" y="70672"/>
                    <a:pt x="654" y="68465"/>
                  </a:cubicBezTo>
                  <a:lnTo>
                    <a:pt x="654" y="8543"/>
                  </a:lnTo>
                  <a:cubicBezTo>
                    <a:pt x="654" y="6500"/>
                    <a:pt x="1676" y="4456"/>
                    <a:pt x="3066" y="3066"/>
                  </a:cubicBezTo>
                  <a:cubicBezTo>
                    <a:pt x="4415" y="1554"/>
                    <a:pt x="6458" y="696"/>
                    <a:pt x="8665" y="696"/>
                  </a:cubicBezTo>
                  <a:close/>
                  <a:moveTo>
                    <a:pt x="8665" y="1"/>
                  </a:moveTo>
                  <a:cubicBezTo>
                    <a:pt x="3924" y="1"/>
                    <a:pt x="0" y="3925"/>
                    <a:pt x="0" y="8543"/>
                  </a:cubicBezTo>
                  <a:lnTo>
                    <a:pt x="0" y="68465"/>
                  </a:lnTo>
                  <a:cubicBezTo>
                    <a:pt x="0" y="73247"/>
                    <a:pt x="3924" y="77171"/>
                    <a:pt x="8665" y="77171"/>
                  </a:cubicBezTo>
                  <a:lnTo>
                    <a:pt x="121232" y="77171"/>
                  </a:lnTo>
                  <a:cubicBezTo>
                    <a:pt x="126015" y="77171"/>
                    <a:pt x="129775" y="73247"/>
                    <a:pt x="129775" y="68465"/>
                  </a:cubicBezTo>
                  <a:lnTo>
                    <a:pt x="129775" y="8543"/>
                  </a:lnTo>
                  <a:cubicBezTo>
                    <a:pt x="129775" y="3925"/>
                    <a:pt x="126015" y="1"/>
                    <a:pt x="121232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49"/>
            <p:cNvSpPr/>
            <p:nvPr/>
          </p:nvSpPr>
          <p:spPr>
            <a:xfrm>
              <a:off x="4894275" y="2927384"/>
              <a:ext cx="593774" cy="650011"/>
            </a:xfrm>
            <a:custGeom>
              <a:avLst/>
              <a:gdLst/>
              <a:ahLst/>
              <a:cxnLst/>
              <a:rect l="l" t="t" r="r" b="b"/>
              <a:pathLst>
                <a:path w="24526" h="26569" extrusionOk="0">
                  <a:moveTo>
                    <a:pt x="1" y="1"/>
                  </a:moveTo>
                  <a:lnTo>
                    <a:pt x="1" y="4252"/>
                  </a:lnTo>
                  <a:lnTo>
                    <a:pt x="4783" y="9034"/>
                  </a:lnTo>
                  <a:lnTo>
                    <a:pt x="4783" y="4947"/>
                  </a:lnTo>
                  <a:lnTo>
                    <a:pt x="1" y="1"/>
                  </a:lnTo>
                  <a:close/>
                  <a:moveTo>
                    <a:pt x="5437" y="5601"/>
                  </a:moveTo>
                  <a:lnTo>
                    <a:pt x="5437" y="9688"/>
                  </a:lnTo>
                  <a:lnTo>
                    <a:pt x="21787" y="26038"/>
                  </a:lnTo>
                  <a:cubicBezTo>
                    <a:pt x="22155" y="26405"/>
                    <a:pt x="22482" y="26569"/>
                    <a:pt x="22809" y="26569"/>
                  </a:cubicBezTo>
                  <a:cubicBezTo>
                    <a:pt x="23340" y="26569"/>
                    <a:pt x="23667" y="26405"/>
                    <a:pt x="24035" y="26038"/>
                  </a:cubicBezTo>
                  <a:cubicBezTo>
                    <a:pt x="24525" y="25547"/>
                    <a:pt x="24525" y="24525"/>
                    <a:pt x="24035" y="23994"/>
                  </a:cubicBezTo>
                  <a:lnTo>
                    <a:pt x="5437" y="5601"/>
                  </a:lnTo>
                  <a:close/>
                </a:path>
              </a:pathLst>
            </a:custGeom>
            <a:solidFill>
              <a:schemeClr val="accent1">
                <a:alpha val="122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49"/>
            <p:cNvSpPr/>
            <p:nvPr/>
          </p:nvSpPr>
          <p:spPr>
            <a:xfrm>
              <a:off x="4894275" y="2748398"/>
              <a:ext cx="412684" cy="466009"/>
            </a:xfrm>
            <a:custGeom>
              <a:avLst/>
              <a:gdLst/>
              <a:ahLst/>
              <a:cxnLst/>
              <a:rect l="l" t="t" r="r" b="b"/>
              <a:pathLst>
                <a:path w="17046" h="19048" extrusionOk="0">
                  <a:moveTo>
                    <a:pt x="1" y="0"/>
                  </a:moveTo>
                  <a:lnTo>
                    <a:pt x="1" y="4088"/>
                  </a:lnTo>
                  <a:lnTo>
                    <a:pt x="4783" y="8993"/>
                  </a:lnTo>
                  <a:lnTo>
                    <a:pt x="4783" y="4742"/>
                  </a:lnTo>
                  <a:lnTo>
                    <a:pt x="1" y="0"/>
                  </a:lnTo>
                  <a:close/>
                  <a:moveTo>
                    <a:pt x="5437" y="5437"/>
                  </a:moveTo>
                  <a:lnTo>
                    <a:pt x="5437" y="9688"/>
                  </a:lnTo>
                  <a:lnTo>
                    <a:pt x="14470" y="18557"/>
                  </a:lnTo>
                  <a:cubicBezTo>
                    <a:pt x="14634" y="18884"/>
                    <a:pt x="15165" y="19048"/>
                    <a:pt x="15492" y="19048"/>
                  </a:cubicBezTo>
                  <a:cubicBezTo>
                    <a:pt x="15860" y="19048"/>
                    <a:pt x="16187" y="18884"/>
                    <a:pt x="16514" y="18557"/>
                  </a:cubicBezTo>
                  <a:cubicBezTo>
                    <a:pt x="17045" y="18026"/>
                    <a:pt x="17045" y="17004"/>
                    <a:pt x="16514" y="16514"/>
                  </a:cubicBezTo>
                  <a:lnTo>
                    <a:pt x="5437" y="5437"/>
                  </a:lnTo>
                  <a:close/>
                </a:path>
              </a:pathLst>
            </a:custGeom>
            <a:solidFill>
              <a:schemeClr val="accent1">
                <a:alpha val="122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49"/>
            <p:cNvSpPr/>
            <p:nvPr/>
          </p:nvSpPr>
          <p:spPr>
            <a:xfrm>
              <a:off x="7166298" y="1974105"/>
              <a:ext cx="481948" cy="382978"/>
            </a:xfrm>
            <a:custGeom>
              <a:avLst/>
              <a:gdLst/>
              <a:ahLst/>
              <a:cxnLst/>
              <a:rect l="l" t="t" r="r" b="b"/>
              <a:pathLst>
                <a:path w="19907" h="15819" extrusionOk="0">
                  <a:moveTo>
                    <a:pt x="1" y="0"/>
                  </a:moveTo>
                  <a:lnTo>
                    <a:pt x="3066" y="2698"/>
                  </a:lnTo>
                  <a:lnTo>
                    <a:pt x="7481" y="2698"/>
                  </a:lnTo>
                  <a:lnTo>
                    <a:pt x="4415" y="0"/>
                  </a:lnTo>
                  <a:close/>
                  <a:moveTo>
                    <a:pt x="3924" y="3393"/>
                  </a:moveTo>
                  <a:lnTo>
                    <a:pt x="17209" y="15491"/>
                  </a:lnTo>
                  <a:cubicBezTo>
                    <a:pt x="17536" y="15655"/>
                    <a:pt x="17863" y="15818"/>
                    <a:pt x="18230" y="15818"/>
                  </a:cubicBezTo>
                  <a:cubicBezTo>
                    <a:pt x="18557" y="15818"/>
                    <a:pt x="19089" y="15655"/>
                    <a:pt x="19252" y="15328"/>
                  </a:cubicBezTo>
                  <a:cubicBezTo>
                    <a:pt x="19906" y="14633"/>
                    <a:pt x="19743" y="13775"/>
                    <a:pt x="19252" y="13284"/>
                  </a:cubicBezTo>
                  <a:lnTo>
                    <a:pt x="8339" y="3393"/>
                  </a:lnTo>
                  <a:close/>
                </a:path>
              </a:pathLst>
            </a:custGeom>
            <a:solidFill>
              <a:schemeClr val="accent1">
                <a:alpha val="122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49"/>
            <p:cNvSpPr/>
            <p:nvPr/>
          </p:nvSpPr>
          <p:spPr>
            <a:xfrm>
              <a:off x="5554307" y="3643378"/>
              <a:ext cx="436434" cy="350021"/>
            </a:xfrm>
            <a:custGeom>
              <a:avLst/>
              <a:gdLst/>
              <a:ahLst/>
              <a:cxnLst/>
              <a:rect l="l" t="t" r="r" b="b"/>
              <a:pathLst>
                <a:path w="18027" h="14307" extrusionOk="0">
                  <a:moveTo>
                    <a:pt x="1677" y="1"/>
                  </a:moveTo>
                  <a:cubicBezTo>
                    <a:pt x="1186" y="1"/>
                    <a:pt x="859" y="205"/>
                    <a:pt x="491" y="532"/>
                  </a:cubicBezTo>
                  <a:cubicBezTo>
                    <a:pt x="1" y="1227"/>
                    <a:pt x="1" y="2044"/>
                    <a:pt x="655" y="2576"/>
                  </a:cubicBezTo>
                  <a:lnTo>
                    <a:pt x="9688" y="10914"/>
                  </a:lnTo>
                  <a:lnTo>
                    <a:pt x="14143" y="10914"/>
                  </a:lnTo>
                  <a:lnTo>
                    <a:pt x="2535" y="368"/>
                  </a:lnTo>
                  <a:cubicBezTo>
                    <a:pt x="2372" y="205"/>
                    <a:pt x="2045" y="1"/>
                    <a:pt x="1677" y="1"/>
                  </a:cubicBezTo>
                  <a:close/>
                  <a:moveTo>
                    <a:pt x="10546" y="11609"/>
                  </a:moveTo>
                  <a:lnTo>
                    <a:pt x="13612" y="14307"/>
                  </a:lnTo>
                  <a:lnTo>
                    <a:pt x="18026" y="14307"/>
                  </a:lnTo>
                  <a:lnTo>
                    <a:pt x="14961" y="11609"/>
                  </a:lnTo>
                  <a:close/>
                </a:path>
              </a:pathLst>
            </a:custGeom>
            <a:solidFill>
              <a:schemeClr val="accent1">
                <a:alpha val="122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49"/>
            <p:cNvSpPr/>
            <p:nvPr/>
          </p:nvSpPr>
          <p:spPr>
            <a:xfrm>
              <a:off x="5805654" y="3698376"/>
              <a:ext cx="375086" cy="295023"/>
            </a:xfrm>
            <a:custGeom>
              <a:avLst/>
              <a:gdLst/>
              <a:ahLst/>
              <a:cxnLst/>
              <a:rect l="l" t="t" r="r" b="b"/>
              <a:pathLst>
                <a:path w="15493" h="12059" extrusionOk="0">
                  <a:moveTo>
                    <a:pt x="1718" y="1"/>
                  </a:moveTo>
                  <a:cubicBezTo>
                    <a:pt x="1186" y="1"/>
                    <a:pt x="859" y="164"/>
                    <a:pt x="491" y="491"/>
                  </a:cubicBezTo>
                  <a:cubicBezTo>
                    <a:pt x="1" y="1186"/>
                    <a:pt x="1" y="2044"/>
                    <a:pt x="696" y="2535"/>
                  </a:cubicBezTo>
                  <a:lnTo>
                    <a:pt x="7317" y="8666"/>
                  </a:lnTo>
                  <a:lnTo>
                    <a:pt x="11732" y="8666"/>
                  </a:lnTo>
                  <a:lnTo>
                    <a:pt x="2535" y="328"/>
                  </a:lnTo>
                  <a:cubicBezTo>
                    <a:pt x="2372" y="164"/>
                    <a:pt x="2045" y="1"/>
                    <a:pt x="1718" y="1"/>
                  </a:cubicBezTo>
                  <a:close/>
                  <a:moveTo>
                    <a:pt x="8012" y="9361"/>
                  </a:moveTo>
                  <a:lnTo>
                    <a:pt x="11078" y="12059"/>
                  </a:lnTo>
                  <a:lnTo>
                    <a:pt x="15492" y="12059"/>
                  </a:lnTo>
                  <a:lnTo>
                    <a:pt x="12427" y="9361"/>
                  </a:lnTo>
                  <a:close/>
                </a:path>
              </a:pathLst>
            </a:custGeom>
            <a:solidFill>
              <a:schemeClr val="accent1">
                <a:alpha val="122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49"/>
            <p:cNvSpPr/>
            <p:nvPr/>
          </p:nvSpPr>
          <p:spPr>
            <a:xfrm>
              <a:off x="6980269" y="1974105"/>
              <a:ext cx="380000" cy="291924"/>
            </a:xfrm>
            <a:custGeom>
              <a:avLst/>
              <a:gdLst/>
              <a:ahLst/>
              <a:cxnLst/>
              <a:rect l="l" t="t" r="r" b="b"/>
              <a:pathLst>
                <a:path w="15696" h="12058" extrusionOk="0">
                  <a:moveTo>
                    <a:pt x="0" y="0"/>
                  </a:moveTo>
                  <a:lnTo>
                    <a:pt x="3066" y="2698"/>
                  </a:lnTo>
                  <a:lnTo>
                    <a:pt x="7521" y="2698"/>
                  </a:lnTo>
                  <a:lnTo>
                    <a:pt x="4456" y="0"/>
                  </a:lnTo>
                  <a:close/>
                  <a:moveTo>
                    <a:pt x="3761" y="3393"/>
                  </a:moveTo>
                  <a:lnTo>
                    <a:pt x="12957" y="11731"/>
                  </a:lnTo>
                  <a:cubicBezTo>
                    <a:pt x="13284" y="11894"/>
                    <a:pt x="13652" y="12058"/>
                    <a:pt x="13979" y="12058"/>
                  </a:cubicBezTo>
                  <a:cubicBezTo>
                    <a:pt x="14511" y="12058"/>
                    <a:pt x="14838" y="11894"/>
                    <a:pt x="15165" y="11567"/>
                  </a:cubicBezTo>
                  <a:cubicBezTo>
                    <a:pt x="15696" y="11036"/>
                    <a:pt x="15696" y="10014"/>
                    <a:pt x="15001" y="9524"/>
                  </a:cubicBezTo>
                  <a:lnTo>
                    <a:pt x="8175" y="3393"/>
                  </a:lnTo>
                  <a:close/>
                </a:path>
              </a:pathLst>
            </a:custGeom>
            <a:solidFill>
              <a:schemeClr val="accent1">
                <a:alpha val="122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49"/>
            <p:cNvSpPr/>
            <p:nvPr/>
          </p:nvSpPr>
          <p:spPr>
            <a:xfrm>
              <a:off x="7672965" y="2381801"/>
              <a:ext cx="598689" cy="585834"/>
            </a:xfrm>
            <a:custGeom>
              <a:avLst/>
              <a:gdLst/>
              <a:ahLst/>
              <a:cxnLst/>
              <a:rect l="l" t="t" r="r" b="b"/>
              <a:pathLst>
                <a:path w="24729" h="24198" extrusionOk="0">
                  <a:moveTo>
                    <a:pt x="1553" y="0"/>
                  </a:moveTo>
                  <a:cubicBezTo>
                    <a:pt x="1226" y="0"/>
                    <a:pt x="858" y="164"/>
                    <a:pt x="531" y="532"/>
                  </a:cubicBezTo>
                  <a:cubicBezTo>
                    <a:pt x="0" y="1022"/>
                    <a:pt x="0" y="2044"/>
                    <a:pt x="695" y="2575"/>
                  </a:cubicBezTo>
                  <a:lnTo>
                    <a:pt x="19088" y="19252"/>
                  </a:lnTo>
                  <a:lnTo>
                    <a:pt x="19088" y="15164"/>
                  </a:lnTo>
                  <a:lnTo>
                    <a:pt x="2575" y="327"/>
                  </a:lnTo>
                  <a:cubicBezTo>
                    <a:pt x="2412" y="0"/>
                    <a:pt x="1880" y="0"/>
                    <a:pt x="1553" y="0"/>
                  </a:cubicBezTo>
                  <a:close/>
                  <a:moveTo>
                    <a:pt x="19783" y="15859"/>
                  </a:moveTo>
                  <a:lnTo>
                    <a:pt x="19783" y="19742"/>
                  </a:lnTo>
                  <a:lnTo>
                    <a:pt x="24729" y="24198"/>
                  </a:lnTo>
                  <a:lnTo>
                    <a:pt x="24729" y="20274"/>
                  </a:lnTo>
                  <a:lnTo>
                    <a:pt x="19783" y="15859"/>
                  </a:lnTo>
                  <a:close/>
                </a:path>
              </a:pathLst>
            </a:custGeom>
            <a:solidFill>
              <a:schemeClr val="accent1">
                <a:alpha val="122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49"/>
            <p:cNvSpPr/>
            <p:nvPr/>
          </p:nvSpPr>
          <p:spPr>
            <a:xfrm>
              <a:off x="7508676" y="1974105"/>
              <a:ext cx="552206" cy="445319"/>
            </a:xfrm>
            <a:custGeom>
              <a:avLst/>
              <a:gdLst/>
              <a:ahLst/>
              <a:cxnLst/>
              <a:rect l="l" t="t" r="r" b="b"/>
              <a:pathLst>
                <a:path w="22809" h="18394" extrusionOk="0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chemeClr val="accent1">
                <a:alpha val="122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49"/>
            <p:cNvSpPr/>
            <p:nvPr/>
          </p:nvSpPr>
          <p:spPr>
            <a:xfrm>
              <a:off x="7887684" y="2092855"/>
              <a:ext cx="383971" cy="391887"/>
            </a:xfrm>
            <a:custGeom>
              <a:avLst/>
              <a:gdLst/>
              <a:ahLst/>
              <a:cxnLst/>
              <a:rect l="l" t="t" r="r" b="b"/>
              <a:pathLst>
                <a:path w="15860" h="16187" extrusionOk="0">
                  <a:moveTo>
                    <a:pt x="1717" y="0"/>
                  </a:moveTo>
                  <a:cubicBezTo>
                    <a:pt x="1186" y="0"/>
                    <a:pt x="859" y="204"/>
                    <a:pt x="532" y="531"/>
                  </a:cubicBezTo>
                  <a:cubicBezTo>
                    <a:pt x="1" y="1022"/>
                    <a:pt x="1" y="2044"/>
                    <a:pt x="696" y="2575"/>
                  </a:cubicBezTo>
                  <a:lnTo>
                    <a:pt x="15860" y="16186"/>
                  </a:lnTo>
                  <a:lnTo>
                    <a:pt x="15860" y="12467"/>
                  </a:lnTo>
                  <a:lnTo>
                    <a:pt x="15860" y="12262"/>
                  </a:lnTo>
                  <a:lnTo>
                    <a:pt x="2576" y="368"/>
                  </a:lnTo>
                  <a:cubicBezTo>
                    <a:pt x="2371" y="204"/>
                    <a:pt x="2044" y="0"/>
                    <a:pt x="1717" y="0"/>
                  </a:cubicBezTo>
                  <a:close/>
                </a:path>
              </a:pathLst>
            </a:custGeom>
            <a:solidFill>
              <a:schemeClr val="accent1">
                <a:alpha val="122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49"/>
            <p:cNvSpPr/>
            <p:nvPr/>
          </p:nvSpPr>
          <p:spPr>
            <a:xfrm>
              <a:off x="4894275" y="3443377"/>
              <a:ext cx="383995" cy="396015"/>
            </a:xfrm>
            <a:custGeom>
              <a:avLst/>
              <a:gdLst/>
              <a:ahLst/>
              <a:cxnLst/>
              <a:rect l="l" t="t" r="r" b="b"/>
              <a:pathLst>
                <a:path w="15861" h="16187" extrusionOk="0">
                  <a:moveTo>
                    <a:pt x="1" y="1"/>
                  </a:moveTo>
                  <a:lnTo>
                    <a:pt x="1" y="3925"/>
                  </a:lnTo>
                  <a:lnTo>
                    <a:pt x="13121" y="15860"/>
                  </a:lnTo>
                  <a:cubicBezTo>
                    <a:pt x="13448" y="16023"/>
                    <a:pt x="13816" y="16187"/>
                    <a:pt x="14143" y="16187"/>
                  </a:cubicBezTo>
                  <a:cubicBezTo>
                    <a:pt x="14470" y="16187"/>
                    <a:pt x="15002" y="16023"/>
                    <a:pt x="15165" y="15696"/>
                  </a:cubicBezTo>
                  <a:cubicBezTo>
                    <a:pt x="15860" y="15165"/>
                    <a:pt x="15656" y="14143"/>
                    <a:pt x="15165" y="13653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1">
                <a:alpha val="122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49"/>
            <p:cNvSpPr/>
            <p:nvPr/>
          </p:nvSpPr>
          <p:spPr>
            <a:xfrm>
              <a:off x="5105070" y="3510386"/>
              <a:ext cx="584841" cy="483012"/>
            </a:xfrm>
            <a:custGeom>
              <a:avLst/>
              <a:gdLst/>
              <a:ahLst/>
              <a:cxnLst/>
              <a:rect l="l" t="t" r="r" b="b"/>
              <a:pathLst>
                <a:path w="24157" h="19743" extrusionOk="0">
                  <a:moveTo>
                    <a:pt x="1676" y="0"/>
                  </a:moveTo>
                  <a:cubicBezTo>
                    <a:pt x="1185" y="0"/>
                    <a:pt x="818" y="164"/>
                    <a:pt x="491" y="532"/>
                  </a:cubicBezTo>
                  <a:cubicBezTo>
                    <a:pt x="0" y="1022"/>
                    <a:pt x="0" y="2044"/>
                    <a:pt x="654" y="2575"/>
                  </a:cubicBezTo>
                  <a:lnTo>
                    <a:pt x="19742" y="19743"/>
                  </a:lnTo>
                  <a:lnTo>
                    <a:pt x="24157" y="19743"/>
                  </a:lnTo>
                  <a:lnTo>
                    <a:pt x="2534" y="327"/>
                  </a:lnTo>
                  <a:cubicBezTo>
                    <a:pt x="2371" y="0"/>
                    <a:pt x="2044" y="0"/>
                    <a:pt x="1676" y="0"/>
                  </a:cubicBezTo>
                  <a:close/>
                </a:path>
              </a:pathLst>
            </a:custGeom>
            <a:solidFill>
              <a:schemeClr val="accent1">
                <a:alpha val="122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48" name="Google Shape;1348;p49"/>
          <p:cNvSpPr/>
          <p:nvPr/>
        </p:nvSpPr>
        <p:spPr>
          <a:xfrm>
            <a:off x="8758262" y="4834824"/>
            <a:ext cx="310730" cy="85290"/>
          </a:xfrm>
          <a:custGeom>
            <a:avLst/>
            <a:gdLst/>
            <a:ahLst/>
            <a:cxnLst/>
            <a:rect l="l" t="t" r="r" b="b"/>
            <a:pathLst>
              <a:path w="12959" h="3557" extrusionOk="0">
                <a:moveTo>
                  <a:pt x="1718" y="1"/>
                </a:moveTo>
                <a:cubicBezTo>
                  <a:pt x="859" y="1"/>
                  <a:pt x="1" y="859"/>
                  <a:pt x="1" y="1676"/>
                </a:cubicBezTo>
                <a:cubicBezTo>
                  <a:pt x="1" y="2698"/>
                  <a:pt x="859" y="3557"/>
                  <a:pt x="1718" y="3557"/>
                </a:cubicBezTo>
                <a:lnTo>
                  <a:pt x="11078" y="3557"/>
                </a:lnTo>
                <a:cubicBezTo>
                  <a:pt x="12100" y="3557"/>
                  <a:pt x="12958" y="2698"/>
                  <a:pt x="12958" y="1676"/>
                </a:cubicBezTo>
                <a:cubicBezTo>
                  <a:pt x="12958" y="859"/>
                  <a:pt x="12100" y="1"/>
                  <a:pt x="11078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9" name="Google Shape;1349;p49"/>
          <p:cNvSpPr/>
          <p:nvPr/>
        </p:nvSpPr>
        <p:spPr>
          <a:xfrm>
            <a:off x="6435759" y="2001336"/>
            <a:ext cx="410892" cy="81365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0" name="Google Shape;1350;p49"/>
          <p:cNvSpPr/>
          <p:nvPr/>
        </p:nvSpPr>
        <p:spPr>
          <a:xfrm>
            <a:off x="6506895" y="2017983"/>
            <a:ext cx="51526" cy="51573"/>
          </a:xfrm>
          <a:custGeom>
            <a:avLst/>
            <a:gdLst/>
            <a:ahLst/>
            <a:cxnLst/>
            <a:rect l="l" t="t" r="r" b="b"/>
            <a:pathLst>
              <a:path w="1096" h="1097" extrusionOk="0">
                <a:moveTo>
                  <a:pt x="548" y="144"/>
                </a:moveTo>
                <a:cubicBezTo>
                  <a:pt x="774" y="144"/>
                  <a:pt x="953" y="322"/>
                  <a:pt x="953" y="549"/>
                </a:cubicBezTo>
                <a:cubicBezTo>
                  <a:pt x="953" y="763"/>
                  <a:pt x="774" y="941"/>
                  <a:pt x="548" y="941"/>
                </a:cubicBezTo>
                <a:cubicBezTo>
                  <a:pt x="333" y="941"/>
                  <a:pt x="155" y="763"/>
                  <a:pt x="155" y="549"/>
                </a:cubicBezTo>
                <a:cubicBezTo>
                  <a:pt x="155" y="322"/>
                  <a:pt x="333" y="144"/>
                  <a:pt x="548" y="144"/>
                </a:cubicBezTo>
                <a:close/>
                <a:moveTo>
                  <a:pt x="548" y="1"/>
                </a:moveTo>
                <a:cubicBezTo>
                  <a:pt x="250" y="1"/>
                  <a:pt x="0" y="251"/>
                  <a:pt x="0" y="549"/>
                </a:cubicBezTo>
                <a:cubicBezTo>
                  <a:pt x="0" y="846"/>
                  <a:pt x="250" y="1096"/>
                  <a:pt x="548" y="1096"/>
                </a:cubicBezTo>
                <a:cubicBezTo>
                  <a:pt x="845" y="1096"/>
                  <a:pt x="1095" y="846"/>
                  <a:pt x="1095" y="549"/>
                </a:cubicBezTo>
                <a:cubicBezTo>
                  <a:pt x="1095" y="251"/>
                  <a:pt x="845" y="1"/>
                  <a:pt x="548" y="1"/>
                </a:cubicBezTo>
                <a:close/>
              </a:path>
            </a:pathLst>
          </a:custGeom>
          <a:solidFill>
            <a:schemeClr val="accent5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51" name="Google Shape;1351;p49"/>
          <p:cNvGrpSpPr/>
          <p:nvPr/>
        </p:nvGrpSpPr>
        <p:grpSpPr>
          <a:xfrm>
            <a:off x="5005825" y="4175936"/>
            <a:ext cx="1697287" cy="604006"/>
            <a:chOff x="-5302450" y="3084350"/>
            <a:chExt cx="1519450" cy="540750"/>
          </a:xfrm>
        </p:grpSpPr>
        <p:sp>
          <p:nvSpPr>
            <p:cNvPr id="1352" name="Google Shape;1352;p49"/>
            <p:cNvSpPr/>
            <p:nvPr/>
          </p:nvSpPr>
          <p:spPr>
            <a:xfrm>
              <a:off x="-4388300" y="3084350"/>
              <a:ext cx="584625" cy="269450"/>
            </a:xfrm>
            <a:custGeom>
              <a:avLst/>
              <a:gdLst/>
              <a:ahLst/>
              <a:cxnLst/>
              <a:rect l="l" t="t" r="r" b="b"/>
              <a:pathLst>
                <a:path w="23385" h="10778" extrusionOk="0">
                  <a:moveTo>
                    <a:pt x="4286" y="1"/>
                  </a:moveTo>
                  <a:cubicBezTo>
                    <a:pt x="3334" y="1"/>
                    <a:pt x="2281" y="326"/>
                    <a:pt x="1454" y="953"/>
                  </a:cubicBezTo>
                  <a:cubicBezTo>
                    <a:pt x="1028" y="1254"/>
                    <a:pt x="627" y="1680"/>
                    <a:pt x="402" y="2206"/>
                  </a:cubicBezTo>
                  <a:cubicBezTo>
                    <a:pt x="101" y="2732"/>
                    <a:pt x="1" y="3259"/>
                    <a:pt x="1" y="3885"/>
                  </a:cubicBezTo>
                  <a:cubicBezTo>
                    <a:pt x="1" y="4612"/>
                    <a:pt x="201" y="5339"/>
                    <a:pt x="527" y="6166"/>
                  </a:cubicBezTo>
                  <a:lnTo>
                    <a:pt x="2181" y="5339"/>
                  </a:lnTo>
                  <a:cubicBezTo>
                    <a:pt x="1981" y="4712"/>
                    <a:pt x="1880" y="4286"/>
                    <a:pt x="1880" y="3885"/>
                  </a:cubicBezTo>
                  <a:cubicBezTo>
                    <a:pt x="1880" y="3559"/>
                    <a:pt x="1880" y="3259"/>
                    <a:pt x="2081" y="3033"/>
                  </a:cubicBezTo>
                  <a:cubicBezTo>
                    <a:pt x="2181" y="2632"/>
                    <a:pt x="2507" y="2407"/>
                    <a:pt x="2908" y="2206"/>
                  </a:cubicBezTo>
                  <a:cubicBezTo>
                    <a:pt x="3334" y="1880"/>
                    <a:pt x="3860" y="1780"/>
                    <a:pt x="4286" y="1780"/>
                  </a:cubicBezTo>
                  <a:cubicBezTo>
                    <a:pt x="4788" y="1780"/>
                    <a:pt x="5214" y="1880"/>
                    <a:pt x="5540" y="2106"/>
                  </a:cubicBezTo>
                  <a:cubicBezTo>
                    <a:pt x="5640" y="2206"/>
                    <a:pt x="5740" y="2206"/>
                    <a:pt x="5941" y="2306"/>
                  </a:cubicBezTo>
                  <a:cubicBezTo>
                    <a:pt x="7194" y="2933"/>
                    <a:pt x="11379" y="5138"/>
                    <a:pt x="15139" y="7018"/>
                  </a:cubicBezTo>
                  <a:cubicBezTo>
                    <a:pt x="18998" y="8998"/>
                    <a:pt x="22557" y="10778"/>
                    <a:pt x="22557" y="10778"/>
                  </a:cubicBezTo>
                  <a:lnTo>
                    <a:pt x="23384" y="9098"/>
                  </a:lnTo>
                  <a:cubicBezTo>
                    <a:pt x="23384" y="9098"/>
                    <a:pt x="23184" y="8998"/>
                    <a:pt x="22758" y="8772"/>
                  </a:cubicBezTo>
                  <a:cubicBezTo>
                    <a:pt x="21078" y="7945"/>
                    <a:pt x="17119" y="5965"/>
                    <a:pt x="13459" y="4086"/>
                  </a:cubicBezTo>
                  <a:cubicBezTo>
                    <a:pt x="11680" y="3133"/>
                    <a:pt x="9926" y="2306"/>
                    <a:pt x="8672" y="1680"/>
                  </a:cubicBezTo>
                  <a:cubicBezTo>
                    <a:pt x="7920" y="1379"/>
                    <a:pt x="7419" y="1053"/>
                    <a:pt x="7093" y="853"/>
                  </a:cubicBezTo>
                  <a:cubicBezTo>
                    <a:pt x="6893" y="752"/>
                    <a:pt x="6667" y="627"/>
                    <a:pt x="6567" y="627"/>
                  </a:cubicBezTo>
                  <a:cubicBezTo>
                    <a:pt x="6567" y="527"/>
                    <a:pt x="6467" y="527"/>
                    <a:pt x="6467" y="527"/>
                  </a:cubicBezTo>
                  <a:cubicBezTo>
                    <a:pt x="5840" y="126"/>
                    <a:pt x="5013" y="1"/>
                    <a:pt x="4286" y="1"/>
                  </a:cubicBezTo>
                  <a:close/>
                </a:path>
              </a:pathLst>
            </a:custGeom>
            <a:solidFill>
              <a:schemeClr val="accent2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49"/>
            <p:cNvSpPr/>
            <p:nvPr/>
          </p:nvSpPr>
          <p:spPr>
            <a:xfrm>
              <a:off x="-5302450" y="3142000"/>
              <a:ext cx="509425" cy="211800"/>
            </a:xfrm>
            <a:custGeom>
              <a:avLst/>
              <a:gdLst/>
              <a:ahLst/>
              <a:cxnLst/>
              <a:rect l="l" t="t" r="r" b="b"/>
              <a:pathLst>
                <a:path w="20377" h="8472" extrusionOk="0">
                  <a:moveTo>
                    <a:pt x="4286" y="0"/>
                  </a:moveTo>
                  <a:cubicBezTo>
                    <a:pt x="3358" y="0"/>
                    <a:pt x="2306" y="326"/>
                    <a:pt x="1479" y="953"/>
                  </a:cubicBezTo>
                  <a:cubicBezTo>
                    <a:pt x="1053" y="1253"/>
                    <a:pt x="627" y="1679"/>
                    <a:pt x="426" y="2206"/>
                  </a:cubicBezTo>
                  <a:cubicBezTo>
                    <a:pt x="125" y="2707"/>
                    <a:pt x="0" y="3233"/>
                    <a:pt x="0" y="3860"/>
                  </a:cubicBezTo>
                  <a:cubicBezTo>
                    <a:pt x="0" y="4587"/>
                    <a:pt x="226" y="5339"/>
                    <a:pt x="526" y="6166"/>
                  </a:cubicBezTo>
                  <a:lnTo>
                    <a:pt x="2206" y="5339"/>
                  </a:lnTo>
                  <a:cubicBezTo>
                    <a:pt x="2005" y="4812"/>
                    <a:pt x="1880" y="4286"/>
                    <a:pt x="1880" y="3860"/>
                  </a:cubicBezTo>
                  <a:cubicBezTo>
                    <a:pt x="1880" y="3559"/>
                    <a:pt x="2005" y="3233"/>
                    <a:pt x="2105" y="3033"/>
                  </a:cubicBezTo>
                  <a:cubicBezTo>
                    <a:pt x="2206" y="2707"/>
                    <a:pt x="2506" y="2406"/>
                    <a:pt x="2932" y="2206"/>
                  </a:cubicBezTo>
                  <a:cubicBezTo>
                    <a:pt x="3358" y="1980"/>
                    <a:pt x="3885" y="1880"/>
                    <a:pt x="4286" y="1880"/>
                  </a:cubicBezTo>
                  <a:cubicBezTo>
                    <a:pt x="4812" y="1880"/>
                    <a:pt x="5238" y="1980"/>
                    <a:pt x="5539" y="2081"/>
                  </a:cubicBezTo>
                  <a:lnTo>
                    <a:pt x="5539" y="2206"/>
                  </a:lnTo>
                  <a:cubicBezTo>
                    <a:pt x="5639" y="2206"/>
                    <a:pt x="5764" y="2306"/>
                    <a:pt x="5865" y="2306"/>
                  </a:cubicBezTo>
                  <a:cubicBezTo>
                    <a:pt x="6491" y="2607"/>
                    <a:pt x="7519" y="3133"/>
                    <a:pt x="8897" y="3760"/>
                  </a:cubicBezTo>
                  <a:cubicBezTo>
                    <a:pt x="13058" y="5639"/>
                    <a:pt x="19649" y="8472"/>
                    <a:pt x="19649" y="8472"/>
                  </a:cubicBezTo>
                  <a:lnTo>
                    <a:pt x="20376" y="6792"/>
                  </a:lnTo>
                  <a:cubicBezTo>
                    <a:pt x="20376" y="6792"/>
                    <a:pt x="20176" y="6692"/>
                    <a:pt x="19750" y="6592"/>
                  </a:cubicBezTo>
                  <a:cubicBezTo>
                    <a:pt x="18496" y="5965"/>
                    <a:pt x="15163" y="4487"/>
                    <a:pt x="12231" y="3133"/>
                  </a:cubicBezTo>
                  <a:cubicBezTo>
                    <a:pt x="10777" y="2507"/>
                    <a:pt x="9298" y="1880"/>
                    <a:pt x="8271" y="1354"/>
                  </a:cubicBezTo>
                  <a:cubicBezTo>
                    <a:pt x="7744" y="1153"/>
                    <a:pt x="7218" y="953"/>
                    <a:pt x="6892" y="727"/>
                  </a:cubicBezTo>
                  <a:cubicBezTo>
                    <a:pt x="6792" y="727"/>
                    <a:pt x="6692" y="627"/>
                    <a:pt x="6592" y="627"/>
                  </a:cubicBezTo>
                  <a:lnTo>
                    <a:pt x="6491" y="527"/>
                  </a:lnTo>
                  <a:cubicBezTo>
                    <a:pt x="5865" y="101"/>
                    <a:pt x="5138" y="0"/>
                    <a:pt x="4286" y="0"/>
                  </a:cubicBezTo>
                  <a:close/>
                </a:path>
              </a:pathLst>
            </a:custGeom>
            <a:solidFill>
              <a:schemeClr val="accent2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49"/>
            <p:cNvSpPr/>
            <p:nvPr/>
          </p:nvSpPr>
          <p:spPr>
            <a:xfrm>
              <a:off x="-4832525" y="3193825"/>
              <a:ext cx="451775" cy="409275"/>
            </a:xfrm>
            <a:custGeom>
              <a:avLst/>
              <a:gdLst/>
              <a:ahLst/>
              <a:cxnLst/>
              <a:rect l="l" t="t" r="r" b="b"/>
              <a:pathLst>
                <a:path w="18071" h="16371" extrusionOk="0">
                  <a:moveTo>
                    <a:pt x="9043" y="0"/>
                  </a:moveTo>
                  <a:cubicBezTo>
                    <a:pt x="8405" y="0"/>
                    <a:pt x="7759" y="76"/>
                    <a:pt x="7118" y="233"/>
                  </a:cubicBezTo>
                  <a:cubicBezTo>
                    <a:pt x="2732" y="1386"/>
                    <a:pt x="0" y="5872"/>
                    <a:pt x="1153" y="10258"/>
                  </a:cubicBezTo>
                  <a:cubicBezTo>
                    <a:pt x="2121" y="13942"/>
                    <a:pt x="5371" y="16371"/>
                    <a:pt x="8985" y="16371"/>
                  </a:cubicBezTo>
                  <a:cubicBezTo>
                    <a:pt x="9674" y="16371"/>
                    <a:pt x="10376" y="16282"/>
                    <a:pt x="11078" y="16098"/>
                  </a:cubicBezTo>
                  <a:cubicBezTo>
                    <a:pt x="15464" y="14945"/>
                    <a:pt x="18070" y="10559"/>
                    <a:pt x="17043" y="6173"/>
                  </a:cubicBezTo>
                  <a:cubicBezTo>
                    <a:pt x="16062" y="2443"/>
                    <a:pt x="12671" y="0"/>
                    <a:pt x="904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49"/>
            <p:cNvSpPr/>
            <p:nvPr/>
          </p:nvSpPr>
          <p:spPr>
            <a:xfrm>
              <a:off x="-4803700" y="3447750"/>
              <a:ext cx="25" cy="2550"/>
            </a:xfrm>
            <a:custGeom>
              <a:avLst/>
              <a:gdLst/>
              <a:ahLst/>
              <a:cxnLst/>
              <a:rect l="l" t="t" r="r" b="b"/>
              <a:pathLst>
                <a:path w="1" h="102" extrusionOk="0">
                  <a:moveTo>
                    <a:pt x="0" y="1"/>
                  </a:moveTo>
                  <a:lnTo>
                    <a:pt x="0" y="101"/>
                  </a:lnTo>
                  <a:lnTo>
                    <a:pt x="0" y="1"/>
                  </a:lnTo>
                  <a:close/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49"/>
            <p:cNvSpPr/>
            <p:nvPr/>
          </p:nvSpPr>
          <p:spPr>
            <a:xfrm>
              <a:off x="-4808725" y="3197125"/>
              <a:ext cx="287000" cy="284500"/>
            </a:xfrm>
            <a:custGeom>
              <a:avLst/>
              <a:gdLst/>
              <a:ahLst/>
              <a:cxnLst/>
              <a:rect l="l" t="t" r="r" b="b"/>
              <a:pathLst>
                <a:path w="11480" h="11380" extrusionOk="0">
                  <a:moveTo>
                    <a:pt x="9299" y="1"/>
                  </a:moveTo>
                  <a:lnTo>
                    <a:pt x="1" y="9274"/>
                  </a:lnTo>
                  <a:cubicBezTo>
                    <a:pt x="101" y="9500"/>
                    <a:pt x="101" y="9800"/>
                    <a:pt x="201" y="10026"/>
                  </a:cubicBezTo>
                  <a:lnTo>
                    <a:pt x="201" y="10126"/>
                  </a:lnTo>
                  <a:cubicBezTo>
                    <a:pt x="301" y="10527"/>
                    <a:pt x="527" y="10953"/>
                    <a:pt x="627" y="11379"/>
                  </a:cubicBezTo>
                  <a:cubicBezTo>
                    <a:pt x="4286" y="7720"/>
                    <a:pt x="7820" y="4161"/>
                    <a:pt x="11479" y="627"/>
                  </a:cubicBezTo>
                  <a:cubicBezTo>
                    <a:pt x="10752" y="302"/>
                    <a:pt x="10026" y="101"/>
                    <a:pt x="929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49"/>
            <p:cNvSpPr/>
            <p:nvPr/>
          </p:nvSpPr>
          <p:spPr>
            <a:xfrm>
              <a:off x="-4777400" y="3228450"/>
              <a:ext cx="352150" cy="349650"/>
            </a:xfrm>
            <a:custGeom>
              <a:avLst/>
              <a:gdLst/>
              <a:ahLst/>
              <a:cxnLst/>
              <a:rect l="l" t="t" r="r" b="b"/>
              <a:pathLst>
                <a:path w="14086" h="13986" extrusionOk="0">
                  <a:moveTo>
                    <a:pt x="11279" y="1"/>
                  </a:moveTo>
                  <a:lnTo>
                    <a:pt x="1" y="11279"/>
                  </a:lnTo>
                  <a:cubicBezTo>
                    <a:pt x="828" y="12407"/>
                    <a:pt x="1880" y="13359"/>
                    <a:pt x="3033" y="13986"/>
                  </a:cubicBezTo>
                  <a:lnTo>
                    <a:pt x="14086" y="3008"/>
                  </a:lnTo>
                  <a:cubicBezTo>
                    <a:pt x="13459" y="1755"/>
                    <a:pt x="12532" y="728"/>
                    <a:pt x="1127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49"/>
            <p:cNvSpPr/>
            <p:nvPr/>
          </p:nvSpPr>
          <p:spPr>
            <a:xfrm>
              <a:off x="-4237300" y="3179650"/>
              <a:ext cx="451800" cy="409300"/>
            </a:xfrm>
            <a:custGeom>
              <a:avLst/>
              <a:gdLst/>
              <a:ahLst/>
              <a:cxnLst/>
              <a:rect l="l" t="t" r="r" b="b"/>
              <a:pathLst>
                <a:path w="18072" h="16372" extrusionOk="0">
                  <a:moveTo>
                    <a:pt x="9118" y="1"/>
                  </a:moveTo>
                  <a:cubicBezTo>
                    <a:pt x="8425" y="1"/>
                    <a:pt x="7720" y="89"/>
                    <a:pt x="7018" y="274"/>
                  </a:cubicBezTo>
                  <a:cubicBezTo>
                    <a:pt x="2632" y="1427"/>
                    <a:pt x="1" y="5813"/>
                    <a:pt x="1154" y="10199"/>
                  </a:cubicBezTo>
                  <a:cubicBezTo>
                    <a:pt x="2049" y="13929"/>
                    <a:pt x="5427" y="16372"/>
                    <a:pt x="9115" y="16372"/>
                  </a:cubicBezTo>
                  <a:cubicBezTo>
                    <a:pt x="9764" y="16372"/>
                    <a:pt x="10422" y="16296"/>
                    <a:pt x="11079" y="16138"/>
                  </a:cubicBezTo>
                  <a:cubicBezTo>
                    <a:pt x="15465" y="14986"/>
                    <a:pt x="18071" y="10499"/>
                    <a:pt x="16918" y="6113"/>
                  </a:cubicBezTo>
                  <a:cubicBezTo>
                    <a:pt x="16055" y="2430"/>
                    <a:pt x="12752" y="1"/>
                    <a:pt x="911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49"/>
            <p:cNvSpPr/>
            <p:nvPr/>
          </p:nvSpPr>
          <p:spPr>
            <a:xfrm>
              <a:off x="-4832525" y="3170825"/>
              <a:ext cx="454275" cy="454275"/>
            </a:xfrm>
            <a:custGeom>
              <a:avLst/>
              <a:gdLst/>
              <a:ahLst/>
              <a:cxnLst/>
              <a:rect l="l" t="t" r="r" b="b"/>
              <a:pathLst>
                <a:path w="18171" h="18171" extrusionOk="0">
                  <a:moveTo>
                    <a:pt x="9098" y="1880"/>
                  </a:moveTo>
                  <a:cubicBezTo>
                    <a:pt x="10652" y="1880"/>
                    <a:pt x="12231" y="2406"/>
                    <a:pt x="13484" y="3334"/>
                  </a:cubicBezTo>
                  <a:cubicBezTo>
                    <a:pt x="14737" y="4286"/>
                    <a:pt x="15664" y="5639"/>
                    <a:pt x="16090" y="7319"/>
                  </a:cubicBezTo>
                  <a:cubicBezTo>
                    <a:pt x="16291" y="7945"/>
                    <a:pt x="16291" y="8572"/>
                    <a:pt x="16291" y="9073"/>
                  </a:cubicBezTo>
                  <a:cubicBezTo>
                    <a:pt x="16291" y="10752"/>
                    <a:pt x="15790" y="12331"/>
                    <a:pt x="14837" y="13459"/>
                  </a:cubicBezTo>
                  <a:cubicBezTo>
                    <a:pt x="13910" y="14712"/>
                    <a:pt x="12532" y="15664"/>
                    <a:pt x="10877" y="16090"/>
                  </a:cubicBezTo>
                  <a:cubicBezTo>
                    <a:pt x="10251" y="16291"/>
                    <a:pt x="9724" y="16391"/>
                    <a:pt x="9098" y="16391"/>
                  </a:cubicBezTo>
                  <a:cubicBezTo>
                    <a:pt x="7419" y="16391"/>
                    <a:pt x="5965" y="15765"/>
                    <a:pt x="4712" y="14837"/>
                  </a:cubicBezTo>
                  <a:cubicBezTo>
                    <a:pt x="3459" y="13885"/>
                    <a:pt x="2506" y="12532"/>
                    <a:pt x="2105" y="10852"/>
                  </a:cubicBezTo>
                  <a:cubicBezTo>
                    <a:pt x="1880" y="10326"/>
                    <a:pt x="1880" y="9699"/>
                    <a:pt x="1880" y="9073"/>
                  </a:cubicBezTo>
                  <a:cubicBezTo>
                    <a:pt x="1880" y="7519"/>
                    <a:pt x="2406" y="5940"/>
                    <a:pt x="3359" y="4687"/>
                  </a:cubicBezTo>
                  <a:cubicBezTo>
                    <a:pt x="4286" y="3434"/>
                    <a:pt x="5639" y="2506"/>
                    <a:pt x="7318" y="2080"/>
                  </a:cubicBezTo>
                  <a:cubicBezTo>
                    <a:pt x="7945" y="1980"/>
                    <a:pt x="8471" y="1880"/>
                    <a:pt x="9098" y="1880"/>
                  </a:cubicBezTo>
                  <a:close/>
                  <a:moveTo>
                    <a:pt x="9098" y="0"/>
                  </a:moveTo>
                  <a:cubicBezTo>
                    <a:pt x="8371" y="0"/>
                    <a:pt x="7644" y="100"/>
                    <a:pt x="6792" y="301"/>
                  </a:cubicBezTo>
                  <a:cubicBezTo>
                    <a:pt x="4812" y="827"/>
                    <a:pt x="3033" y="1980"/>
                    <a:pt x="1880" y="3559"/>
                  </a:cubicBezTo>
                  <a:cubicBezTo>
                    <a:pt x="627" y="5113"/>
                    <a:pt x="0" y="7093"/>
                    <a:pt x="0" y="9073"/>
                  </a:cubicBezTo>
                  <a:cubicBezTo>
                    <a:pt x="0" y="9825"/>
                    <a:pt x="125" y="10652"/>
                    <a:pt x="326" y="11379"/>
                  </a:cubicBezTo>
                  <a:cubicBezTo>
                    <a:pt x="852" y="13359"/>
                    <a:pt x="2005" y="15138"/>
                    <a:pt x="3559" y="16291"/>
                  </a:cubicBezTo>
                  <a:cubicBezTo>
                    <a:pt x="5138" y="17544"/>
                    <a:pt x="7018" y="18171"/>
                    <a:pt x="9098" y="18171"/>
                  </a:cubicBezTo>
                  <a:cubicBezTo>
                    <a:pt x="9825" y="18171"/>
                    <a:pt x="10552" y="18070"/>
                    <a:pt x="11404" y="17970"/>
                  </a:cubicBezTo>
                  <a:cubicBezTo>
                    <a:pt x="13384" y="17444"/>
                    <a:pt x="15163" y="16191"/>
                    <a:pt x="16291" y="14612"/>
                  </a:cubicBezTo>
                  <a:cubicBezTo>
                    <a:pt x="17544" y="13058"/>
                    <a:pt x="18171" y="11178"/>
                    <a:pt x="18171" y="9073"/>
                  </a:cubicBezTo>
                  <a:cubicBezTo>
                    <a:pt x="18171" y="8346"/>
                    <a:pt x="18070" y="7619"/>
                    <a:pt x="17870" y="6892"/>
                  </a:cubicBezTo>
                  <a:cubicBezTo>
                    <a:pt x="17344" y="4812"/>
                    <a:pt x="16191" y="3133"/>
                    <a:pt x="14637" y="1880"/>
                  </a:cubicBezTo>
                  <a:cubicBezTo>
                    <a:pt x="13058" y="727"/>
                    <a:pt x="11078" y="0"/>
                    <a:pt x="9098" y="0"/>
                  </a:cubicBezTo>
                  <a:close/>
                </a:path>
              </a:pathLst>
            </a:custGeom>
            <a:solidFill>
              <a:schemeClr val="accent2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49"/>
            <p:cNvSpPr/>
            <p:nvPr/>
          </p:nvSpPr>
          <p:spPr>
            <a:xfrm>
              <a:off x="-4208475" y="3434600"/>
              <a:ext cx="5675" cy="18200"/>
            </a:xfrm>
            <a:custGeom>
              <a:avLst/>
              <a:gdLst/>
              <a:ahLst/>
              <a:cxnLst/>
              <a:rect l="l" t="t" r="r" b="b"/>
              <a:pathLst>
                <a:path w="227" h="728" extrusionOk="0">
                  <a:moveTo>
                    <a:pt x="226" y="727"/>
                  </a:moveTo>
                  <a:lnTo>
                    <a:pt x="226" y="727"/>
                  </a:lnTo>
                  <a:lnTo>
                    <a:pt x="226" y="727"/>
                  </a:lnTo>
                  <a:close/>
                  <a:moveTo>
                    <a:pt x="226" y="727"/>
                  </a:moveTo>
                  <a:lnTo>
                    <a:pt x="226" y="727"/>
                  </a:lnTo>
                  <a:lnTo>
                    <a:pt x="226" y="727"/>
                  </a:lnTo>
                  <a:close/>
                  <a:moveTo>
                    <a:pt x="226" y="727"/>
                  </a:moveTo>
                  <a:lnTo>
                    <a:pt x="226" y="727"/>
                  </a:lnTo>
                  <a:lnTo>
                    <a:pt x="226" y="727"/>
                  </a:lnTo>
                  <a:close/>
                  <a:moveTo>
                    <a:pt x="226" y="727"/>
                  </a:moveTo>
                  <a:lnTo>
                    <a:pt x="226" y="727"/>
                  </a:lnTo>
                  <a:lnTo>
                    <a:pt x="226" y="727"/>
                  </a:lnTo>
                  <a:close/>
                  <a:moveTo>
                    <a:pt x="226" y="627"/>
                  </a:moveTo>
                  <a:lnTo>
                    <a:pt x="226" y="627"/>
                  </a:lnTo>
                  <a:lnTo>
                    <a:pt x="226" y="627"/>
                  </a:lnTo>
                  <a:close/>
                  <a:moveTo>
                    <a:pt x="226" y="627"/>
                  </a:moveTo>
                  <a:lnTo>
                    <a:pt x="226" y="627"/>
                  </a:lnTo>
                  <a:lnTo>
                    <a:pt x="226" y="627"/>
                  </a:lnTo>
                  <a:close/>
                  <a:moveTo>
                    <a:pt x="226" y="627"/>
                  </a:moveTo>
                  <a:lnTo>
                    <a:pt x="226" y="627"/>
                  </a:lnTo>
                  <a:lnTo>
                    <a:pt x="226" y="627"/>
                  </a:lnTo>
                  <a:close/>
                  <a:moveTo>
                    <a:pt x="101" y="627"/>
                  </a:moveTo>
                  <a:lnTo>
                    <a:pt x="226" y="627"/>
                  </a:lnTo>
                  <a:lnTo>
                    <a:pt x="101" y="627"/>
                  </a:lnTo>
                  <a:close/>
                  <a:moveTo>
                    <a:pt x="101" y="627"/>
                  </a:moveTo>
                  <a:lnTo>
                    <a:pt x="101" y="627"/>
                  </a:lnTo>
                  <a:lnTo>
                    <a:pt x="101" y="627"/>
                  </a:lnTo>
                  <a:close/>
                  <a:moveTo>
                    <a:pt x="1" y="101"/>
                  </a:moveTo>
                  <a:cubicBezTo>
                    <a:pt x="1" y="301"/>
                    <a:pt x="101" y="402"/>
                    <a:pt x="101" y="627"/>
                  </a:cubicBezTo>
                  <a:cubicBezTo>
                    <a:pt x="101" y="402"/>
                    <a:pt x="1" y="301"/>
                    <a:pt x="1" y="101"/>
                  </a:cubicBezTo>
                  <a:close/>
                  <a:moveTo>
                    <a:pt x="1" y="101"/>
                  </a:moveTo>
                  <a:lnTo>
                    <a:pt x="1" y="101"/>
                  </a:lnTo>
                  <a:lnTo>
                    <a:pt x="1" y="101"/>
                  </a:lnTo>
                  <a:close/>
                  <a:moveTo>
                    <a:pt x="1" y="101"/>
                  </a:moveTo>
                  <a:lnTo>
                    <a:pt x="1" y="101"/>
                  </a:lnTo>
                  <a:lnTo>
                    <a:pt x="1" y="101"/>
                  </a:lnTo>
                  <a:close/>
                  <a:moveTo>
                    <a:pt x="1" y="101"/>
                  </a:moveTo>
                  <a:lnTo>
                    <a:pt x="1" y="101"/>
                  </a:lnTo>
                  <a:lnTo>
                    <a:pt x="1" y="101"/>
                  </a:lnTo>
                  <a:close/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49"/>
            <p:cNvSpPr/>
            <p:nvPr/>
          </p:nvSpPr>
          <p:spPr>
            <a:xfrm>
              <a:off x="-4210975" y="3183975"/>
              <a:ext cx="308300" cy="307675"/>
            </a:xfrm>
            <a:custGeom>
              <a:avLst/>
              <a:gdLst/>
              <a:ahLst/>
              <a:cxnLst/>
              <a:rect l="l" t="t" r="r" b="b"/>
              <a:pathLst>
                <a:path w="12332" h="12307" extrusionOk="0">
                  <a:moveTo>
                    <a:pt x="9499" y="0"/>
                  </a:moveTo>
                  <a:cubicBezTo>
                    <a:pt x="6266" y="3133"/>
                    <a:pt x="3133" y="6366"/>
                    <a:pt x="0" y="9499"/>
                  </a:cubicBezTo>
                  <a:cubicBezTo>
                    <a:pt x="0" y="9700"/>
                    <a:pt x="0" y="9800"/>
                    <a:pt x="101" y="10026"/>
                  </a:cubicBezTo>
                  <a:lnTo>
                    <a:pt x="101" y="10126"/>
                  </a:lnTo>
                  <a:cubicBezTo>
                    <a:pt x="101" y="10326"/>
                    <a:pt x="201" y="10427"/>
                    <a:pt x="201" y="10652"/>
                  </a:cubicBezTo>
                  <a:lnTo>
                    <a:pt x="326" y="10652"/>
                  </a:lnTo>
                  <a:lnTo>
                    <a:pt x="326" y="10752"/>
                  </a:lnTo>
                  <a:cubicBezTo>
                    <a:pt x="527" y="11279"/>
                    <a:pt x="727" y="11805"/>
                    <a:pt x="1053" y="12306"/>
                  </a:cubicBezTo>
                  <a:lnTo>
                    <a:pt x="12331" y="1028"/>
                  </a:lnTo>
                  <a:cubicBezTo>
                    <a:pt x="11379" y="527"/>
                    <a:pt x="10452" y="201"/>
                    <a:pt x="949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49"/>
            <p:cNvSpPr/>
            <p:nvPr/>
          </p:nvSpPr>
          <p:spPr>
            <a:xfrm>
              <a:off x="-4166500" y="3228450"/>
              <a:ext cx="331500" cy="331500"/>
            </a:xfrm>
            <a:custGeom>
              <a:avLst/>
              <a:gdLst/>
              <a:ahLst/>
              <a:cxnLst/>
              <a:rect l="l" t="t" r="r" b="b"/>
              <a:pathLst>
                <a:path w="13260" h="13260" extrusionOk="0">
                  <a:moveTo>
                    <a:pt x="11480" y="1"/>
                  </a:moveTo>
                  <a:lnTo>
                    <a:pt x="1" y="11480"/>
                  </a:lnTo>
                  <a:cubicBezTo>
                    <a:pt x="627" y="12207"/>
                    <a:pt x="1254" y="12733"/>
                    <a:pt x="1981" y="13259"/>
                  </a:cubicBezTo>
                  <a:lnTo>
                    <a:pt x="13259" y="1981"/>
                  </a:lnTo>
                  <a:cubicBezTo>
                    <a:pt x="12733" y="1254"/>
                    <a:pt x="12206" y="628"/>
                    <a:pt x="1148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49"/>
            <p:cNvSpPr/>
            <p:nvPr/>
          </p:nvSpPr>
          <p:spPr>
            <a:xfrm>
              <a:off x="-4239800" y="3157650"/>
              <a:ext cx="456800" cy="454300"/>
            </a:xfrm>
            <a:custGeom>
              <a:avLst/>
              <a:gdLst/>
              <a:ahLst/>
              <a:cxnLst/>
              <a:rect l="l" t="t" r="r" b="b"/>
              <a:pathLst>
                <a:path w="18272" h="18172" extrusionOk="0">
                  <a:moveTo>
                    <a:pt x="9199" y="1780"/>
                  </a:moveTo>
                  <a:cubicBezTo>
                    <a:pt x="10752" y="1780"/>
                    <a:pt x="12331" y="2407"/>
                    <a:pt x="13585" y="3334"/>
                  </a:cubicBezTo>
                  <a:cubicBezTo>
                    <a:pt x="14838" y="4287"/>
                    <a:pt x="15765" y="5640"/>
                    <a:pt x="16191" y="7319"/>
                  </a:cubicBezTo>
                  <a:cubicBezTo>
                    <a:pt x="16291" y="7846"/>
                    <a:pt x="16392" y="8472"/>
                    <a:pt x="16392" y="9099"/>
                  </a:cubicBezTo>
                  <a:cubicBezTo>
                    <a:pt x="16392" y="10653"/>
                    <a:pt x="15890" y="12232"/>
                    <a:pt x="14938" y="13485"/>
                  </a:cubicBezTo>
                  <a:cubicBezTo>
                    <a:pt x="13885" y="14738"/>
                    <a:pt x="12532" y="15665"/>
                    <a:pt x="10978" y="16091"/>
                  </a:cubicBezTo>
                  <a:cubicBezTo>
                    <a:pt x="10351" y="16191"/>
                    <a:pt x="9725" y="16292"/>
                    <a:pt x="9199" y="16292"/>
                  </a:cubicBezTo>
                  <a:cubicBezTo>
                    <a:pt x="7519" y="16292"/>
                    <a:pt x="5965" y="15765"/>
                    <a:pt x="4712" y="14838"/>
                  </a:cubicBezTo>
                  <a:cubicBezTo>
                    <a:pt x="3459" y="13886"/>
                    <a:pt x="2507" y="12532"/>
                    <a:pt x="2106" y="10853"/>
                  </a:cubicBezTo>
                  <a:cubicBezTo>
                    <a:pt x="1980" y="10226"/>
                    <a:pt x="1880" y="9600"/>
                    <a:pt x="1880" y="9099"/>
                  </a:cubicBezTo>
                  <a:cubicBezTo>
                    <a:pt x="1880" y="7419"/>
                    <a:pt x="2407" y="5840"/>
                    <a:pt x="3459" y="4587"/>
                  </a:cubicBezTo>
                  <a:cubicBezTo>
                    <a:pt x="4387" y="3460"/>
                    <a:pt x="5740" y="2507"/>
                    <a:pt x="7319" y="1981"/>
                  </a:cubicBezTo>
                  <a:cubicBezTo>
                    <a:pt x="7945" y="1881"/>
                    <a:pt x="8572" y="1780"/>
                    <a:pt x="9199" y="1780"/>
                  </a:cubicBezTo>
                  <a:close/>
                  <a:moveTo>
                    <a:pt x="9199" y="1"/>
                  </a:moveTo>
                  <a:cubicBezTo>
                    <a:pt x="8372" y="1"/>
                    <a:pt x="7620" y="1"/>
                    <a:pt x="6893" y="201"/>
                  </a:cubicBezTo>
                  <a:cubicBezTo>
                    <a:pt x="4813" y="728"/>
                    <a:pt x="3133" y="1981"/>
                    <a:pt x="1880" y="3560"/>
                  </a:cubicBezTo>
                  <a:cubicBezTo>
                    <a:pt x="727" y="5114"/>
                    <a:pt x="1" y="6993"/>
                    <a:pt x="1" y="9099"/>
                  </a:cubicBezTo>
                  <a:cubicBezTo>
                    <a:pt x="1" y="9825"/>
                    <a:pt x="101" y="10552"/>
                    <a:pt x="326" y="11279"/>
                  </a:cubicBezTo>
                  <a:cubicBezTo>
                    <a:pt x="853" y="13359"/>
                    <a:pt x="2106" y="15039"/>
                    <a:pt x="3660" y="16292"/>
                  </a:cubicBezTo>
                  <a:cubicBezTo>
                    <a:pt x="5239" y="17445"/>
                    <a:pt x="7118" y="18171"/>
                    <a:pt x="9199" y="18171"/>
                  </a:cubicBezTo>
                  <a:cubicBezTo>
                    <a:pt x="9925" y="18171"/>
                    <a:pt x="10652" y="18071"/>
                    <a:pt x="11379" y="17871"/>
                  </a:cubicBezTo>
                  <a:cubicBezTo>
                    <a:pt x="13484" y="17344"/>
                    <a:pt x="15138" y="16191"/>
                    <a:pt x="16392" y="14612"/>
                  </a:cubicBezTo>
                  <a:cubicBezTo>
                    <a:pt x="17544" y="13059"/>
                    <a:pt x="18271" y="11079"/>
                    <a:pt x="18271" y="9099"/>
                  </a:cubicBezTo>
                  <a:cubicBezTo>
                    <a:pt x="18271" y="8347"/>
                    <a:pt x="18171" y="7520"/>
                    <a:pt x="17971" y="6793"/>
                  </a:cubicBezTo>
                  <a:cubicBezTo>
                    <a:pt x="17444" y="4713"/>
                    <a:pt x="16291" y="3033"/>
                    <a:pt x="14737" y="1881"/>
                  </a:cubicBezTo>
                  <a:cubicBezTo>
                    <a:pt x="13159" y="627"/>
                    <a:pt x="11179" y="1"/>
                    <a:pt x="9199" y="1"/>
                  </a:cubicBezTo>
                  <a:close/>
                </a:path>
              </a:pathLst>
            </a:custGeom>
            <a:solidFill>
              <a:schemeClr val="accent2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49"/>
            <p:cNvSpPr/>
            <p:nvPr/>
          </p:nvSpPr>
          <p:spPr>
            <a:xfrm>
              <a:off x="-4427775" y="3254150"/>
              <a:ext cx="237500" cy="112175"/>
            </a:xfrm>
            <a:custGeom>
              <a:avLst/>
              <a:gdLst/>
              <a:ahLst/>
              <a:cxnLst/>
              <a:rect l="l" t="t" r="r" b="b"/>
              <a:pathLst>
                <a:path w="9500" h="4487" extrusionOk="0">
                  <a:moveTo>
                    <a:pt x="4813" y="1"/>
                  </a:moveTo>
                  <a:cubicBezTo>
                    <a:pt x="4387" y="1"/>
                    <a:pt x="4086" y="1"/>
                    <a:pt x="3660" y="101"/>
                  </a:cubicBezTo>
                  <a:cubicBezTo>
                    <a:pt x="2607" y="427"/>
                    <a:pt x="1780" y="953"/>
                    <a:pt x="1154" y="1680"/>
                  </a:cubicBezTo>
                  <a:cubicBezTo>
                    <a:pt x="527" y="2407"/>
                    <a:pt x="101" y="3234"/>
                    <a:pt x="1" y="4286"/>
                  </a:cubicBezTo>
                  <a:lnTo>
                    <a:pt x="1880" y="4487"/>
                  </a:lnTo>
                  <a:cubicBezTo>
                    <a:pt x="1880" y="3860"/>
                    <a:pt x="2206" y="3359"/>
                    <a:pt x="2607" y="2933"/>
                  </a:cubicBezTo>
                  <a:cubicBezTo>
                    <a:pt x="2933" y="2407"/>
                    <a:pt x="3459" y="2106"/>
                    <a:pt x="4086" y="1980"/>
                  </a:cubicBezTo>
                  <a:cubicBezTo>
                    <a:pt x="4387" y="1880"/>
                    <a:pt x="4612" y="1880"/>
                    <a:pt x="4813" y="1880"/>
                  </a:cubicBezTo>
                  <a:cubicBezTo>
                    <a:pt x="5540" y="1880"/>
                    <a:pt x="6166" y="2106"/>
                    <a:pt x="6692" y="2507"/>
                  </a:cubicBezTo>
                  <a:cubicBezTo>
                    <a:pt x="7219" y="2833"/>
                    <a:pt x="7520" y="3459"/>
                    <a:pt x="7745" y="4086"/>
                  </a:cubicBezTo>
                  <a:lnTo>
                    <a:pt x="9499" y="3660"/>
                  </a:lnTo>
                  <a:cubicBezTo>
                    <a:pt x="9299" y="2507"/>
                    <a:pt x="8572" y="1680"/>
                    <a:pt x="7745" y="1053"/>
                  </a:cubicBezTo>
                  <a:cubicBezTo>
                    <a:pt x="6993" y="427"/>
                    <a:pt x="5966" y="1"/>
                    <a:pt x="4813" y="1"/>
                  </a:cubicBezTo>
                  <a:close/>
                </a:path>
              </a:pathLst>
            </a:custGeom>
            <a:solidFill>
              <a:schemeClr val="accent3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65" name="Google Shape;1365;p49"/>
          <p:cNvGrpSpPr/>
          <p:nvPr/>
        </p:nvGrpSpPr>
        <p:grpSpPr>
          <a:xfrm>
            <a:off x="3850785" y="3717890"/>
            <a:ext cx="929086" cy="584445"/>
            <a:chOff x="-2101325" y="2739725"/>
            <a:chExt cx="1315825" cy="827725"/>
          </a:xfrm>
        </p:grpSpPr>
        <p:sp>
          <p:nvSpPr>
            <p:cNvPr id="1366" name="Google Shape;1366;p49"/>
            <p:cNvSpPr/>
            <p:nvPr/>
          </p:nvSpPr>
          <p:spPr>
            <a:xfrm>
              <a:off x="-1699675" y="2857525"/>
              <a:ext cx="256275" cy="26350"/>
            </a:xfrm>
            <a:custGeom>
              <a:avLst/>
              <a:gdLst/>
              <a:ahLst/>
              <a:cxnLst/>
              <a:rect l="l" t="t" r="r" b="b"/>
              <a:pathLst>
                <a:path w="10251" h="1054" extrusionOk="0">
                  <a:moveTo>
                    <a:pt x="0" y="1"/>
                  </a:moveTo>
                  <a:lnTo>
                    <a:pt x="952" y="1053"/>
                  </a:lnTo>
                  <a:lnTo>
                    <a:pt x="10251" y="1053"/>
                  </a:lnTo>
                  <a:lnTo>
                    <a:pt x="9098" y="1"/>
                  </a:lnTo>
                  <a:close/>
                </a:path>
              </a:pathLst>
            </a:custGeom>
            <a:solidFill>
              <a:srgbClr val="14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49"/>
            <p:cNvSpPr/>
            <p:nvPr/>
          </p:nvSpPr>
          <p:spPr>
            <a:xfrm>
              <a:off x="-1668350" y="2891375"/>
              <a:ext cx="269450" cy="33850"/>
            </a:xfrm>
            <a:custGeom>
              <a:avLst/>
              <a:gdLst/>
              <a:ahLst/>
              <a:cxnLst/>
              <a:rect l="l" t="t" r="r" b="b"/>
              <a:pathLst>
                <a:path w="10778" h="1354" extrusionOk="0">
                  <a:moveTo>
                    <a:pt x="0" y="0"/>
                  </a:moveTo>
                  <a:lnTo>
                    <a:pt x="1253" y="1354"/>
                  </a:lnTo>
                  <a:lnTo>
                    <a:pt x="10777" y="1354"/>
                  </a:lnTo>
                  <a:lnTo>
                    <a:pt x="9399" y="0"/>
                  </a:lnTo>
                  <a:close/>
                </a:path>
              </a:pathLst>
            </a:custGeom>
            <a:solidFill>
              <a:srgbClr val="14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49"/>
            <p:cNvSpPr/>
            <p:nvPr/>
          </p:nvSpPr>
          <p:spPr>
            <a:xfrm>
              <a:off x="-1736025" y="2815550"/>
              <a:ext cx="255675" cy="31350"/>
            </a:xfrm>
            <a:custGeom>
              <a:avLst/>
              <a:gdLst/>
              <a:ahLst/>
              <a:cxnLst/>
              <a:rect l="l" t="t" r="r" b="b"/>
              <a:pathLst>
                <a:path w="10227" h="1254" extrusionOk="0">
                  <a:moveTo>
                    <a:pt x="0" y="1"/>
                  </a:moveTo>
                  <a:lnTo>
                    <a:pt x="1153" y="1254"/>
                  </a:lnTo>
                  <a:lnTo>
                    <a:pt x="10226" y="1254"/>
                  </a:lnTo>
                  <a:lnTo>
                    <a:pt x="8873" y="1"/>
                  </a:lnTo>
                  <a:close/>
                </a:path>
              </a:pathLst>
            </a:custGeom>
            <a:solidFill>
              <a:srgbClr val="14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49"/>
            <p:cNvSpPr/>
            <p:nvPr/>
          </p:nvSpPr>
          <p:spPr>
            <a:xfrm>
              <a:off x="-2101325" y="2929450"/>
              <a:ext cx="477475" cy="463200"/>
            </a:xfrm>
            <a:custGeom>
              <a:avLst/>
              <a:gdLst/>
              <a:ahLst/>
              <a:cxnLst/>
              <a:rect l="l" t="t" r="r" b="b"/>
              <a:pathLst>
                <a:path w="19099" h="18528" extrusionOk="0">
                  <a:moveTo>
                    <a:pt x="10152" y="0"/>
                  </a:moveTo>
                  <a:cubicBezTo>
                    <a:pt x="9224" y="0"/>
                    <a:pt x="8063" y="140"/>
                    <a:pt x="6668" y="557"/>
                  </a:cubicBezTo>
                  <a:cubicBezTo>
                    <a:pt x="1881" y="2036"/>
                    <a:pt x="1" y="9229"/>
                    <a:pt x="6367" y="13615"/>
                  </a:cubicBezTo>
                  <a:cubicBezTo>
                    <a:pt x="12833" y="18001"/>
                    <a:pt x="19099" y="18527"/>
                    <a:pt x="19099" y="18527"/>
                  </a:cubicBezTo>
                  <a:lnTo>
                    <a:pt x="13886" y="11535"/>
                  </a:lnTo>
                  <a:cubicBezTo>
                    <a:pt x="13886" y="11535"/>
                    <a:pt x="10653" y="11535"/>
                    <a:pt x="8146" y="9229"/>
                  </a:cubicBezTo>
                  <a:cubicBezTo>
                    <a:pt x="5990" y="7267"/>
                    <a:pt x="5522" y="4043"/>
                    <a:pt x="7508" y="4043"/>
                  </a:cubicBezTo>
                  <a:cubicBezTo>
                    <a:pt x="7831" y="4043"/>
                    <a:pt x="8218" y="4128"/>
                    <a:pt x="8673" y="4317"/>
                  </a:cubicBezTo>
                  <a:cubicBezTo>
                    <a:pt x="11906" y="5570"/>
                    <a:pt x="14612" y="10282"/>
                    <a:pt x="14612" y="10282"/>
                  </a:cubicBezTo>
                  <a:lnTo>
                    <a:pt x="12933" y="557"/>
                  </a:lnTo>
                  <a:cubicBezTo>
                    <a:pt x="12933" y="557"/>
                    <a:pt x="12009" y="0"/>
                    <a:pt x="10152" y="0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49"/>
            <p:cNvSpPr/>
            <p:nvPr/>
          </p:nvSpPr>
          <p:spPr>
            <a:xfrm>
              <a:off x="-1819350" y="2865050"/>
              <a:ext cx="1033850" cy="702400"/>
            </a:xfrm>
            <a:custGeom>
              <a:avLst/>
              <a:gdLst/>
              <a:ahLst/>
              <a:cxnLst/>
              <a:rect l="l" t="t" r="r" b="b"/>
              <a:pathLst>
                <a:path w="41354" h="28096" extrusionOk="0">
                  <a:moveTo>
                    <a:pt x="0" y="1"/>
                  </a:moveTo>
                  <a:lnTo>
                    <a:pt x="1980" y="12657"/>
                  </a:lnTo>
                  <a:cubicBezTo>
                    <a:pt x="3434" y="21529"/>
                    <a:pt x="11178" y="28096"/>
                    <a:pt x="20151" y="28096"/>
                  </a:cubicBezTo>
                  <a:lnTo>
                    <a:pt x="21203" y="28096"/>
                  </a:lnTo>
                  <a:cubicBezTo>
                    <a:pt x="30276" y="28096"/>
                    <a:pt x="37895" y="21529"/>
                    <a:pt x="39374" y="12657"/>
                  </a:cubicBezTo>
                  <a:lnTo>
                    <a:pt x="41354" y="1"/>
                  </a:ln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49"/>
            <p:cNvSpPr/>
            <p:nvPr/>
          </p:nvSpPr>
          <p:spPr>
            <a:xfrm>
              <a:off x="-1819350" y="2739725"/>
              <a:ext cx="1033850" cy="250675"/>
            </a:xfrm>
            <a:custGeom>
              <a:avLst/>
              <a:gdLst/>
              <a:ahLst/>
              <a:cxnLst/>
              <a:rect l="l" t="t" r="r" b="b"/>
              <a:pathLst>
                <a:path w="41354" h="10027" extrusionOk="0">
                  <a:moveTo>
                    <a:pt x="20677" y="1"/>
                  </a:moveTo>
                  <a:cubicBezTo>
                    <a:pt x="9298" y="1"/>
                    <a:pt x="0" y="2207"/>
                    <a:pt x="0" y="5014"/>
                  </a:cubicBezTo>
                  <a:cubicBezTo>
                    <a:pt x="0" y="7846"/>
                    <a:pt x="9298" y="10026"/>
                    <a:pt x="20677" y="10026"/>
                  </a:cubicBezTo>
                  <a:cubicBezTo>
                    <a:pt x="32156" y="10026"/>
                    <a:pt x="41354" y="7846"/>
                    <a:pt x="41354" y="5014"/>
                  </a:cubicBezTo>
                  <a:cubicBezTo>
                    <a:pt x="41354" y="2207"/>
                    <a:pt x="32156" y="1"/>
                    <a:pt x="20677" y="1"/>
                  </a:cubicBez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49"/>
            <p:cNvSpPr/>
            <p:nvPr/>
          </p:nvSpPr>
          <p:spPr>
            <a:xfrm>
              <a:off x="-1769850" y="2758525"/>
              <a:ext cx="934850" cy="203675"/>
            </a:xfrm>
            <a:custGeom>
              <a:avLst/>
              <a:gdLst/>
              <a:ahLst/>
              <a:cxnLst/>
              <a:rect l="l" t="t" r="r" b="b"/>
              <a:pathLst>
                <a:path w="37394" h="8147" extrusionOk="0">
                  <a:moveTo>
                    <a:pt x="18697" y="1"/>
                  </a:moveTo>
                  <a:cubicBezTo>
                    <a:pt x="8346" y="1"/>
                    <a:pt x="0" y="1881"/>
                    <a:pt x="0" y="4061"/>
                  </a:cubicBezTo>
                  <a:cubicBezTo>
                    <a:pt x="0" y="6267"/>
                    <a:pt x="8346" y="8146"/>
                    <a:pt x="18697" y="8146"/>
                  </a:cubicBezTo>
                  <a:cubicBezTo>
                    <a:pt x="29023" y="8146"/>
                    <a:pt x="37394" y="6267"/>
                    <a:pt x="37394" y="4061"/>
                  </a:cubicBezTo>
                  <a:cubicBezTo>
                    <a:pt x="37394" y="1881"/>
                    <a:pt x="29023" y="1"/>
                    <a:pt x="18697" y="1"/>
                  </a:cubicBezTo>
                  <a:close/>
                </a:path>
              </a:pathLst>
            </a:custGeom>
            <a:solidFill>
              <a:schemeClr val="accent5"/>
            </a:solidFill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49"/>
            <p:cNvSpPr/>
            <p:nvPr/>
          </p:nvSpPr>
          <p:spPr>
            <a:xfrm>
              <a:off x="-1657700" y="2878200"/>
              <a:ext cx="709925" cy="84000"/>
            </a:xfrm>
            <a:custGeom>
              <a:avLst/>
              <a:gdLst/>
              <a:ahLst/>
              <a:cxnLst/>
              <a:rect l="l" t="t" r="r" b="b"/>
              <a:pathLst>
                <a:path w="28397" h="3360" extrusionOk="0">
                  <a:moveTo>
                    <a:pt x="14211" y="1"/>
                  </a:moveTo>
                  <a:cubicBezTo>
                    <a:pt x="8246" y="1"/>
                    <a:pt x="2933" y="728"/>
                    <a:pt x="0" y="1881"/>
                  </a:cubicBezTo>
                  <a:cubicBezTo>
                    <a:pt x="3459" y="2733"/>
                    <a:pt x="8572" y="3359"/>
                    <a:pt x="14211" y="3359"/>
                  </a:cubicBezTo>
                  <a:cubicBezTo>
                    <a:pt x="19850" y="3359"/>
                    <a:pt x="24963" y="2733"/>
                    <a:pt x="28396" y="1881"/>
                  </a:cubicBezTo>
                  <a:cubicBezTo>
                    <a:pt x="25489" y="728"/>
                    <a:pt x="20251" y="1"/>
                    <a:pt x="1421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49"/>
            <p:cNvSpPr/>
            <p:nvPr/>
          </p:nvSpPr>
          <p:spPr>
            <a:xfrm>
              <a:off x="-1574375" y="2907025"/>
              <a:ext cx="52650" cy="20700"/>
            </a:xfrm>
            <a:custGeom>
              <a:avLst/>
              <a:gdLst/>
              <a:ahLst/>
              <a:cxnLst/>
              <a:rect l="l" t="t" r="r" b="b"/>
              <a:pathLst>
                <a:path w="2106" h="828" extrusionOk="0">
                  <a:moveTo>
                    <a:pt x="1053" y="1"/>
                  </a:moveTo>
                  <a:cubicBezTo>
                    <a:pt x="527" y="1"/>
                    <a:pt x="1" y="201"/>
                    <a:pt x="1" y="427"/>
                  </a:cubicBezTo>
                  <a:cubicBezTo>
                    <a:pt x="1" y="627"/>
                    <a:pt x="527" y="828"/>
                    <a:pt x="1053" y="828"/>
                  </a:cubicBezTo>
                  <a:cubicBezTo>
                    <a:pt x="1680" y="828"/>
                    <a:pt x="2106" y="627"/>
                    <a:pt x="2106" y="427"/>
                  </a:cubicBezTo>
                  <a:cubicBezTo>
                    <a:pt x="2106" y="201"/>
                    <a:pt x="1680" y="1"/>
                    <a:pt x="1053" y="1"/>
                  </a:cubicBezTo>
                  <a:close/>
                </a:path>
              </a:pathLst>
            </a:custGeom>
            <a:solidFill>
              <a:srgbClr val="A167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49"/>
            <p:cNvSpPr/>
            <p:nvPr/>
          </p:nvSpPr>
          <p:spPr>
            <a:xfrm>
              <a:off x="-1579375" y="2899500"/>
              <a:ext cx="60175" cy="28225"/>
            </a:xfrm>
            <a:custGeom>
              <a:avLst/>
              <a:gdLst/>
              <a:ahLst/>
              <a:cxnLst/>
              <a:rect l="l" t="t" r="r" b="b"/>
              <a:pathLst>
                <a:path w="2407" h="1129" extrusionOk="0">
                  <a:moveTo>
                    <a:pt x="1253" y="1"/>
                  </a:moveTo>
                  <a:cubicBezTo>
                    <a:pt x="526" y="1"/>
                    <a:pt x="201" y="402"/>
                    <a:pt x="100" y="728"/>
                  </a:cubicBezTo>
                  <a:cubicBezTo>
                    <a:pt x="100" y="728"/>
                    <a:pt x="0" y="1129"/>
                    <a:pt x="1153" y="1129"/>
                  </a:cubicBezTo>
                  <a:cubicBezTo>
                    <a:pt x="627" y="1129"/>
                    <a:pt x="201" y="928"/>
                    <a:pt x="201" y="728"/>
                  </a:cubicBezTo>
                  <a:cubicBezTo>
                    <a:pt x="201" y="628"/>
                    <a:pt x="426" y="502"/>
                    <a:pt x="727" y="402"/>
                  </a:cubicBezTo>
                  <a:lnTo>
                    <a:pt x="727" y="302"/>
                  </a:lnTo>
                  <a:cubicBezTo>
                    <a:pt x="727" y="302"/>
                    <a:pt x="827" y="201"/>
                    <a:pt x="953" y="201"/>
                  </a:cubicBezTo>
                  <a:cubicBezTo>
                    <a:pt x="1153" y="201"/>
                    <a:pt x="1253" y="302"/>
                    <a:pt x="1253" y="302"/>
                  </a:cubicBezTo>
                  <a:cubicBezTo>
                    <a:pt x="1880" y="302"/>
                    <a:pt x="2306" y="502"/>
                    <a:pt x="2306" y="728"/>
                  </a:cubicBezTo>
                  <a:cubicBezTo>
                    <a:pt x="2306" y="928"/>
                    <a:pt x="1880" y="1129"/>
                    <a:pt x="1253" y="1129"/>
                  </a:cubicBezTo>
                  <a:lnTo>
                    <a:pt x="1354" y="1129"/>
                  </a:lnTo>
                  <a:cubicBezTo>
                    <a:pt x="2406" y="1129"/>
                    <a:pt x="2406" y="728"/>
                    <a:pt x="2406" y="728"/>
                  </a:cubicBezTo>
                  <a:cubicBezTo>
                    <a:pt x="2406" y="728"/>
                    <a:pt x="2306" y="201"/>
                    <a:pt x="1454" y="101"/>
                  </a:cubicBezTo>
                  <a:cubicBezTo>
                    <a:pt x="1354" y="101"/>
                    <a:pt x="1253" y="1"/>
                    <a:pt x="1253" y="1"/>
                  </a:cubicBezTo>
                  <a:close/>
                </a:path>
              </a:pathLst>
            </a:custGeom>
            <a:solidFill>
              <a:schemeClr val="accent2">
                <a:alpha val="536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49"/>
            <p:cNvSpPr/>
            <p:nvPr/>
          </p:nvSpPr>
          <p:spPr>
            <a:xfrm>
              <a:off x="-1574375" y="2907025"/>
              <a:ext cx="52650" cy="20700"/>
            </a:xfrm>
            <a:custGeom>
              <a:avLst/>
              <a:gdLst/>
              <a:ahLst/>
              <a:cxnLst/>
              <a:rect l="l" t="t" r="r" b="b"/>
              <a:pathLst>
                <a:path w="2106" h="828" extrusionOk="0">
                  <a:moveTo>
                    <a:pt x="1053" y="1"/>
                  </a:moveTo>
                  <a:cubicBezTo>
                    <a:pt x="1053" y="101"/>
                    <a:pt x="953" y="201"/>
                    <a:pt x="753" y="201"/>
                  </a:cubicBezTo>
                  <a:cubicBezTo>
                    <a:pt x="627" y="201"/>
                    <a:pt x="527" y="201"/>
                    <a:pt x="527" y="101"/>
                  </a:cubicBezTo>
                  <a:cubicBezTo>
                    <a:pt x="226" y="201"/>
                    <a:pt x="1" y="327"/>
                    <a:pt x="1" y="427"/>
                  </a:cubicBezTo>
                  <a:cubicBezTo>
                    <a:pt x="1" y="627"/>
                    <a:pt x="427" y="828"/>
                    <a:pt x="953" y="828"/>
                  </a:cubicBezTo>
                  <a:lnTo>
                    <a:pt x="1053" y="828"/>
                  </a:lnTo>
                  <a:cubicBezTo>
                    <a:pt x="1680" y="828"/>
                    <a:pt x="2106" y="627"/>
                    <a:pt x="2106" y="427"/>
                  </a:cubicBezTo>
                  <a:cubicBezTo>
                    <a:pt x="2106" y="201"/>
                    <a:pt x="1680" y="1"/>
                    <a:pt x="1053" y="1"/>
                  </a:cubicBezTo>
                  <a:close/>
                </a:path>
              </a:pathLst>
            </a:custGeom>
            <a:solidFill>
              <a:schemeClr val="dk2">
                <a:alpha val="178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49"/>
            <p:cNvSpPr/>
            <p:nvPr/>
          </p:nvSpPr>
          <p:spPr>
            <a:xfrm>
              <a:off x="-1561225" y="2904525"/>
              <a:ext cx="13200" cy="5025"/>
            </a:xfrm>
            <a:custGeom>
              <a:avLst/>
              <a:gdLst/>
              <a:ahLst/>
              <a:cxnLst/>
              <a:rect l="l" t="t" r="r" b="b"/>
              <a:pathLst>
                <a:path w="528" h="201" extrusionOk="0">
                  <a:moveTo>
                    <a:pt x="227" y="0"/>
                  </a:moveTo>
                  <a:cubicBezTo>
                    <a:pt x="101" y="0"/>
                    <a:pt x="1" y="101"/>
                    <a:pt x="1" y="101"/>
                  </a:cubicBezTo>
                  <a:lnTo>
                    <a:pt x="1" y="201"/>
                  </a:lnTo>
                  <a:cubicBezTo>
                    <a:pt x="101" y="201"/>
                    <a:pt x="327" y="101"/>
                    <a:pt x="527" y="101"/>
                  </a:cubicBezTo>
                  <a:cubicBezTo>
                    <a:pt x="527" y="101"/>
                    <a:pt x="427" y="0"/>
                    <a:pt x="227" y="0"/>
                  </a:cubicBezTo>
                  <a:close/>
                </a:path>
              </a:pathLst>
            </a:custGeom>
            <a:solidFill>
              <a:srgbClr val="F0C8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49"/>
            <p:cNvSpPr/>
            <p:nvPr/>
          </p:nvSpPr>
          <p:spPr>
            <a:xfrm>
              <a:off x="-1561225" y="2907025"/>
              <a:ext cx="13200" cy="5050"/>
            </a:xfrm>
            <a:custGeom>
              <a:avLst/>
              <a:gdLst/>
              <a:ahLst/>
              <a:cxnLst/>
              <a:rect l="l" t="t" r="r" b="b"/>
              <a:pathLst>
                <a:path w="528" h="202" extrusionOk="0">
                  <a:moveTo>
                    <a:pt x="527" y="1"/>
                  </a:moveTo>
                  <a:cubicBezTo>
                    <a:pt x="327" y="1"/>
                    <a:pt x="101" y="101"/>
                    <a:pt x="1" y="101"/>
                  </a:cubicBezTo>
                  <a:cubicBezTo>
                    <a:pt x="1" y="201"/>
                    <a:pt x="101" y="201"/>
                    <a:pt x="227" y="201"/>
                  </a:cubicBezTo>
                  <a:cubicBezTo>
                    <a:pt x="427" y="201"/>
                    <a:pt x="527" y="101"/>
                    <a:pt x="527" y="1"/>
                  </a:cubicBezTo>
                  <a:close/>
                </a:path>
              </a:pathLst>
            </a:custGeom>
            <a:solidFill>
              <a:srgbClr val="FFFFFF">
                <a:alpha val="402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49"/>
            <p:cNvSpPr/>
            <p:nvPr/>
          </p:nvSpPr>
          <p:spPr>
            <a:xfrm>
              <a:off x="-1482900" y="2938350"/>
              <a:ext cx="33875" cy="10675"/>
            </a:xfrm>
            <a:custGeom>
              <a:avLst/>
              <a:gdLst/>
              <a:ahLst/>
              <a:cxnLst/>
              <a:rect l="l" t="t" r="r" b="b"/>
              <a:pathLst>
                <a:path w="1355" h="427" extrusionOk="0">
                  <a:moveTo>
                    <a:pt x="728" y="1"/>
                  </a:moveTo>
                  <a:cubicBezTo>
                    <a:pt x="327" y="1"/>
                    <a:pt x="1" y="101"/>
                    <a:pt x="1" y="201"/>
                  </a:cubicBezTo>
                  <a:cubicBezTo>
                    <a:pt x="1" y="327"/>
                    <a:pt x="327" y="427"/>
                    <a:pt x="728" y="427"/>
                  </a:cubicBezTo>
                  <a:cubicBezTo>
                    <a:pt x="1053" y="427"/>
                    <a:pt x="1354" y="327"/>
                    <a:pt x="1354" y="201"/>
                  </a:cubicBezTo>
                  <a:cubicBezTo>
                    <a:pt x="1354" y="101"/>
                    <a:pt x="1053" y="1"/>
                    <a:pt x="728" y="1"/>
                  </a:cubicBezTo>
                  <a:close/>
                </a:path>
              </a:pathLst>
            </a:custGeom>
            <a:solidFill>
              <a:srgbClr val="A167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49"/>
            <p:cNvSpPr/>
            <p:nvPr/>
          </p:nvSpPr>
          <p:spPr>
            <a:xfrm>
              <a:off x="-1485400" y="2933350"/>
              <a:ext cx="39500" cy="15675"/>
            </a:xfrm>
            <a:custGeom>
              <a:avLst/>
              <a:gdLst/>
              <a:ahLst/>
              <a:cxnLst/>
              <a:rect l="l" t="t" r="r" b="b"/>
              <a:pathLst>
                <a:path w="1580" h="627" extrusionOk="0">
                  <a:moveTo>
                    <a:pt x="101" y="401"/>
                  </a:moveTo>
                  <a:cubicBezTo>
                    <a:pt x="101" y="402"/>
                    <a:pt x="1" y="627"/>
                    <a:pt x="727" y="627"/>
                  </a:cubicBezTo>
                  <a:cubicBezTo>
                    <a:pt x="427" y="627"/>
                    <a:pt x="101" y="527"/>
                    <a:pt x="101" y="401"/>
                  </a:cubicBezTo>
                  <a:close/>
                  <a:moveTo>
                    <a:pt x="727" y="0"/>
                  </a:moveTo>
                  <a:cubicBezTo>
                    <a:pt x="326" y="0"/>
                    <a:pt x="101" y="201"/>
                    <a:pt x="101" y="401"/>
                  </a:cubicBezTo>
                  <a:cubicBezTo>
                    <a:pt x="101" y="301"/>
                    <a:pt x="201" y="201"/>
                    <a:pt x="427" y="201"/>
                  </a:cubicBezTo>
                  <a:cubicBezTo>
                    <a:pt x="427" y="101"/>
                    <a:pt x="527" y="101"/>
                    <a:pt x="627" y="101"/>
                  </a:cubicBezTo>
                  <a:cubicBezTo>
                    <a:pt x="727" y="101"/>
                    <a:pt x="828" y="101"/>
                    <a:pt x="828" y="201"/>
                  </a:cubicBezTo>
                  <a:cubicBezTo>
                    <a:pt x="1153" y="201"/>
                    <a:pt x="1454" y="301"/>
                    <a:pt x="1454" y="401"/>
                  </a:cubicBezTo>
                  <a:cubicBezTo>
                    <a:pt x="1454" y="527"/>
                    <a:pt x="1153" y="627"/>
                    <a:pt x="828" y="627"/>
                  </a:cubicBezTo>
                  <a:cubicBezTo>
                    <a:pt x="1580" y="627"/>
                    <a:pt x="1580" y="401"/>
                    <a:pt x="1580" y="401"/>
                  </a:cubicBezTo>
                  <a:cubicBezTo>
                    <a:pt x="1580" y="401"/>
                    <a:pt x="1454" y="101"/>
                    <a:pt x="953" y="0"/>
                  </a:cubicBezTo>
                  <a:close/>
                </a:path>
              </a:pathLst>
            </a:custGeom>
            <a:solidFill>
              <a:schemeClr val="accent2">
                <a:alpha val="536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49"/>
            <p:cNvSpPr/>
            <p:nvPr/>
          </p:nvSpPr>
          <p:spPr>
            <a:xfrm>
              <a:off x="-1482900" y="2938350"/>
              <a:ext cx="33875" cy="10675"/>
            </a:xfrm>
            <a:custGeom>
              <a:avLst/>
              <a:gdLst/>
              <a:ahLst/>
              <a:cxnLst/>
              <a:rect l="l" t="t" r="r" b="b"/>
              <a:pathLst>
                <a:path w="1355" h="427" extrusionOk="0">
                  <a:moveTo>
                    <a:pt x="327" y="1"/>
                  </a:moveTo>
                  <a:cubicBezTo>
                    <a:pt x="101" y="1"/>
                    <a:pt x="1" y="101"/>
                    <a:pt x="1" y="201"/>
                  </a:cubicBezTo>
                  <a:cubicBezTo>
                    <a:pt x="1" y="327"/>
                    <a:pt x="327" y="427"/>
                    <a:pt x="627" y="427"/>
                  </a:cubicBezTo>
                  <a:lnTo>
                    <a:pt x="728" y="427"/>
                  </a:lnTo>
                  <a:cubicBezTo>
                    <a:pt x="1053" y="427"/>
                    <a:pt x="1354" y="327"/>
                    <a:pt x="1354" y="201"/>
                  </a:cubicBezTo>
                  <a:cubicBezTo>
                    <a:pt x="1354" y="101"/>
                    <a:pt x="1053" y="1"/>
                    <a:pt x="728" y="1"/>
                  </a:cubicBezTo>
                  <a:close/>
                </a:path>
              </a:pathLst>
            </a:custGeom>
            <a:solidFill>
              <a:schemeClr val="dk2">
                <a:alpha val="178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49"/>
            <p:cNvSpPr/>
            <p:nvPr/>
          </p:nvSpPr>
          <p:spPr>
            <a:xfrm>
              <a:off x="-1474750" y="2935850"/>
              <a:ext cx="10050" cy="2525"/>
            </a:xfrm>
            <a:custGeom>
              <a:avLst/>
              <a:gdLst/>
              <a:ahLst/>
              <a:cxnLst/>
              <a:rect l="l" t="t" r="r" b="b"/>
              <a:pathLst>
                <a:path w="402" h="101" extrusionOk="0">
                  <a:moveTo>
                    <a:pt x="201" y="1"/>
                  </a:moveTo>
                  <a:cubicBezTo>
                    <a:pt x="101" y="1"/>
                    <a:pt x="1" y="1"/>
                    <a:pt x="1" y="101"/>
                  </a:cubicBezTo>
                  <a:lnTo>
                    <a:pt x="402" y="101"/>
                  </a:lnTo>
                  <a:cubicBezTo>
                    <a:pt x="402" y="1"/>
                    <a:pt x="301" y="1"/>
                    <a:pt x="201" y="1"/>
                  </a:cubicBezTo>
                  <a:close/>
                </a:path>
              </a:pathLst>
            </a:custGeom>
            <a:solidFill>
              <a:srgbClr val="F0C8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49"/>
            <p:cNvSpPr/>
            <p:nvPr/>
          </p:nvSpPr>
          <p:spPr>
            <a:xfrm>
              <a:off x="-1474750" y="2938350"/>
              <a:ext cx="10050" cy="25"/>
            </a:xfrm>
            <a:custGeom>
              <a:avLst/>
              <a:gdLst/>
              <a:ahLst/>
              <a:cxnLst/>
              <a:rect l="l" t="t" r="r" b="b"/>
              <a:pathLst>
                <a:path w="402" h="1" extrusionOk="0">
                  <a:moveTo>
                    <a:pt x="402" y="1"/>
                  </a:moveTo>
                  <a:lnTo>
                    <a:pt x="1" y="1"/>
                  </a:lnTo>
                  <a:lnTo>
                    <a:pt x="201" y="1"/>
                  </a:lnTo>
                  <a:close/>
                </a:path>
              </a:pathLst>
            </a:custGeom>
            <a:solidFill>
              <a:srgbClr val="FFFFFF">
                <a:alpha val="402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49"/>
            <p:cNvSpPr/>
            <p:nvPr/>
          </p:nvSpPr>
          <p:spPr>
            <a:xfrm>
              <a:off x="-1383275" y="2896375"/>
              <a:ext cx="23225" cy="10675"/>
            </a:xfrm>
            <a:custGeom>
              <a:avLst/>
              <a:gdLst/>
              <a:ahLst/>
              <a:cxnLst/>
              <a:rect l="l" t="t" r="r" b="b"/>
              <a:pathLst>
                <a:path w="929" h="427" extrusionOk="0">
                  <a:moveTo>
                    <a:pt x="402" y="1"/>
                  </a:moveTo>
                  <a:cubicBezTo>
                    <a:pt x="201" y="1"/>
                    <a:pt x="1" y="126"/>
                    <a:pt x="1" y="226"/>
                  </a:cubicBezTo>
                  <a:cubicBezTo>
                    <a:pt x="1" y="326"/>
                    <a:pt x="201" y="427"/>
                    <a:pt x="402" y="427"/>
                  </a:cubicBezTo>
                  <a:cubicBezTo>
                    <a:pt x="728" y="427"/>
                    <a:pt x="928" y="326"/>
                    <a:pt x="928" y="226"/>
                  </a:cubicBezTo>
                  <a:cubicBezTo>
                    <a:pt x="928" y="126"/>
                    <a:pt x="728" y="1"/>
                    <a:pt x="402" y="1"/>
                  </a:cubicBezTo>
                  <a:close/>
                </a:path>
              </a:pathLst>
            </a:custGeom>
            <a:solidFill>
              <a:srgbClr val="A167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49"/>
            <p:cNvSpPr/>
            <p:nvPr/>
          </p:nvSpPr>
          <p:spPr>
            <a:xfrm>
              <a:off x="-1386400" y="2893875"/>
              <a:ext cx="26350" cy="13175"/>
            </a:xfrm>
            <a:custGeom>
              <a:avLst/>
              <a:gdLst/>
              <a:ahLst/>
              <a:cxnLst/>
              <a:rect l="l" t="t" r="r" b="b"/>
              <a:pathLst>
                <a:path w="1054" h="527" extrusionOk="0">
                  <a:moveTo>
                    <a:pt x="427" y="0"/>
                  </a:moveTo>
                  <a:cubicBezTo>
                    <a:pt x="390" y="0"/>
                    <a:pt x="366" y="14"/>
                    <a:pt x="351" y="31"/>
                  </a:cubicBezTo>
                  <a:lnTo>
                    <a:pt x="351" y="31"/>
                  </a:lnTo>
                  <a:cubicBezTo>
                    <a:pt x="383" y="19"/>
                    <a:pt x="419" y="9"/>
                    <a:pt x="459" y="5"/>
                  </a:cubicBezTo>
                  <a:lnTo>
                    <a:pt x="459" y="5"/>
                  </a:lnTo>
                  <a:cubicBezTo>
                    <a:pt x="449" y="2"/>
                    <a:pt x="439" y="0"/>
                    <a:pt x="427" y="0"/>
                  </a:cubicBezTo>
                  <a:close/>
                  <a:moveTo>
                    <a:pt x="527" y="0"/>
                  </a:moveTo>
                  <a:cubicBezTo>
                    <a:pt x="503" y="0"/>
                    <a:pt x="480" y="2"/>
                    <a:pt x="459" y="5"/>
                  </a:cubicBezTo>
                  <a:lnTo>
                    <a:pt x="459" y="5"/>
                  </a:lnTo>
                  <a:cubicBezTo>
                    <a:pt x="527" y="23"/>
                    <a:pt x="527" y="101"/>
                    <a:pt x="527" y="101"/>
                  </a:cubicBezTo>
                  <a:cubicBezTo>
                    <a:pt x="778" y="101"/>
                    <a:pt x="954" y="175"/>
                    <a:pt x="1022" y="255"/>
                  </a:cubicBezTo>
                  <a:lnTo>
                    <a:pt x="1022" y="255"/>
                  </a:lnTo>
                  <a:cubicBezTo>
                    <a:pt x="972" y="159"/>
                    <a:pt x="854" y="0"/>
                    <a:pt x="627" y="0"/>
                  </a:cubicBezTo>
                  <a:close/>
                  <a:moveTo>
                    <a:pt x="351" y="31"/>
                  </a:moveTo>
                  <a:lnTo>
                    <a:pt x="351" y="31"/>
                  </a:lnTo>
                  <a:cubicBezTo>
                    <a:pt x="186" y="97"/>
                    <a:pt x="126" y="249"/>
                    <a:pt x="126" y="326"/>
                  </a:cubicBezTo>
                  <a:cubicBezTo>
                    <a:pt x="126" y="326"/>
                    <a:pt x="226" y="226"/>
                    <a:pt x="326" y="101"/>
                  </a:cubicBezTo>
                  <a:cubicBezTo>
                    <a:pt x="326" y="101"/>
                    <a:pt x="326" y="61"/>
                    <a:pt x="351" y="31"/>
                  </a:cubicBezTo>
                  <a:close/>
                  <a:moveTo>
                    <a:pt x="1022" y="255"/>
                  </a:moveTo>
                  <a:cubicBezTo>
                    <a:pt x="1044" y="296"/>
                    <a:pt x="1053" y="326"/>
                    <a:pt x="1053" y="326"/>
                  </a:cubicBezTo>
                  <a:cubicBezTo>
                    <a:pt x="1053" y="303"/>
                    <a:pt x="1042" y="279"/>
                    <a:pt x="1022" y="255"/>
                  </a:cubicBezTo>
                  <a:close/>
                  <a:moveTo>
                    <a:pt x="1053" y="326"/>
                  </a:moveTo>
                  <a:cubicBezTo>
                    <a:pt x="1053" y="327"/>
                    <a:pt x="1053" y="360"/>
                    <a:pt x="1017" y="400"/>
                  </a:cubicBezTo>
                  <a:lnTo>
                    <a:pt x="1017" y="400"/>
                  </a:lnTo>
                  <a:cubicBezTo>
                    <a:pt x="1041" y="376"/>
                    <a:pt x="1053" y="351"/>
                    <a:pt x="1053" y="326"/>
                  </a:cubicBezTo>
                  <a:close/>
                  <a:moveTo>
                    <a:pt x="126" y="326"/>
                  </a:moveTo>
                  <a:cubicBezTo>
                    <a:pt x="126" y="326"/>
                    <a:pt x="1" y="527"/>
                    <a:pt x="527" y="527"/>
                  </a:cubicBezTo>
                  <a:cubicBezTo>
                    <a:pt x="326" y="527"/>
                    <a:pt x="126" y="426"/>
                    <a:pt x="126" y="326"/>
                  </a:cubicBezTo>
                  <a:close/>
                  <a:moveTo>
                    <a:pt x="1017" y="400"/>
                  </a:moveTo>
                  <a:cubicBezTo>
                    <a:pt x="945" y="470"/>
                    <a:pt x="771" y="527"/>
                    <a:pt x="527" y="527"/>
                  </a:cubicBezTo>
                  <a:cubicBezTo>
                    <a:pt x="837" y="527"/>
                    <a:pt x="965" y="457"/>
                    <a:pt x="1017" y="400"/>
                  </a:cubicBezTo>
                  <a:close/>
                </a:path>
              </a:pathLst>
            </a:custGeom>
            <a:solidFill>
              <a:schemeClr val="accent2">
                <a:alpha val="536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49"/>
            <p:cNvSpPr/>
            <p:nvPr/>
          </p:nvSpPr>
          <p:spPr>
            <a:xfrm>
              <a:off x="-1383275" y="2896375"/>
              <a:ext cx="23225" cy="10675"/>
            </a:xfrm>
            <a:custGeom>
              <a:avLst/>
              <a:gdLst/>
              <a:ahLst/>
              <a:cxnLst/>
              <a:rect l="l" t="t" r="r" b="b"/>
              <a:pathLst>
                <a:path w="929" h="427" extrusionOk="0">
                  <a:moveTo>
                    <a:pt x="201" y="1"/>
                  </a:moveTo>
                  <a:cubicBezTo>
                    <a:pt x="101" y="126"/>
                    <a:pt x="1" y="226"/>
                    <a:pt x="1" y="226"/>
                  </a:cubicBezTo>
                  <a:cubicBezTo>
                    <a:pt x="1" y="326"/>
                    <a:pt x="201" y="427"/>
                    <a:pt x="402" y="427"/>
                  </a:cubicBezTo>
                  <a:cubicBezTo>
                    <a:pt x="728" y="427"/>
                    <a:pt x="928" y="326"/>
                    <a:pt x="928" y="226"/>
                  </a:cubicBezTo>
                  <a:cubicBezTo>
                    <a:pt x="928" y="126"/>
                    <a:pt x="728" y="1"/>
                    <a:pt x="402" y="1"/>
                  </a:cubicBezTo>
                  <a:cubicBezTo>
                    <a:pt x="402" y="126"/>
                    <a:pt x="402" y="126"/>
                    <a:pt x="302" y="126"/>
                  </a:cubicBezTo>
                  <a:cubicBezTo>
                    <a:pt x="302" y="126"/>
                    <a:pt x="201" y="126"/>
                    <a:pt x="201" y="1"/>
                  </a:cubicBezTo>
                  <a:close/>
                </a:path>
              </a:pathLst>
            </a:custGeom>
            <a:solidFill>
              <a:schemeClr val="dk2">
                <a:alpha val="178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49"/>
            <p:cNvSpPr/>
            <p:nvPr/>
          </p:nvSpPr>
          <p:spPr>
            <a:xfrm>
              <a:off x="-1378250" y="2893875"/>
              <a:ext cx="5025" cy="2525"/>
            </a:xfrm>
            <a:custGeom>
              <a:avLst/>
              <a:gdLst/>
              <a:ahLst/>
              <a:cxnLst/>
              <a:rect l="l" t="t" r="r" b="b"/>
              <a:pathLst>
                <a:path w="201" h="101" extrusionOk="0">
                  <a:moveTo>
                    <a:pt x="101" y="0"/>
                  </a:moveTo>
                  <a:cubicBezTo>
                    <a:pt x="0" y="0"/>
                    <a:pt x="0" y="101"/>
                    <a:pt x="0" y="101"/>
                  </a:cubicBezTo>
                  <a:lnTo>
                    <a:pt x="201" y="101"/>
                  </a:lnTo>
                  <a:cubicBezTo>
                    <a:pt x="201" y="101"/>
                    <a:pt x="201" y="0"/>
                    <a:pt x="101" y="0"/>
                  </a:cubicBezTo>
                  <a:close/>
                </a:path>
              </a:pathLst>
            </a:custGeom>
            <a:solidFill>
              <a:srgbClr val="F0C8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49"/>
            <p:cNvSpPr/>
            <p:nvPr/>
          </p:nvSpPr>
          <p:spPr>
            <a:xfrm>
              <a:off x="-1378250" y="2896375"/>
              <a:ext cx="5025" cy="3150"/>
            </a:xfrm>
            <a:custGeom>
              <a:avLst/>
              <a:gdLst/>
              <a:ahLst/>
              <a:cxnLst/>
              <a:rect l="l" t="t" r="r" b="b"/>
              <a:pathLst>
                <a:path w="201" h="126" extrusionOk="0">
                  <a:moveTo>
                    <a:pt x="0" y="1"/>
                  </a:moveTo>
                  <a:cubicBezTo>
                    <a:pt x="0" y="126"/>
                    <a:pt x="101" y="126"/>
                    <a:pt x="101" y="126"/>
                  </a:cubicBezTo>
                  <a:cubicBezTo>
                    <a:pt x="201" y="126"/>
                    <a:pt x="201" y="126"/>
                    <a:pt x="201" y="1"/>
                  </a:cubicBezTo>
                  <a:close/>
                </a:path>
              </a:pathLst>
            </a:custGeom>
            <a:solidFill>
              <a:srgbClr val="FFFFFF">
                <a:alpha val="402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389" name="Google Shape;1389;p49"/>
          <p:cNvCxnSpPr/>
          <p:nvPr/>
        </p:nvCxnSpPr>
        <p:spPr>
          <a:xfrm rot="5400000">
            <a:off x="4298535" y="3434355"/>
            <a:ext cx="326754" cy="99857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90" name="Google Shape;1390;p49"/>
          <p:cNvCxnSpPr/>
          <p:nvPr/>
        </p:nvCxnSpPr>
        <p:spPr>
          <a:xfrm rot="5400000">
            <a:off x="4313206" y="3226673"/>
            <a:ext cx="326754" cy="99857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91" name="Google Shape;1391;p49"/>
          <p:cNvCxnSpPr/>
          <p:nvPr/>
        </p:nvCxnSpPr>
        <p:spPr>
          <a:xfrm rot="5400000">
            <a:off x="4298535" y="3088692"/>
            <a:ext cx="326754" cy="99857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E53BC9A2-6C8A-4FCC-8138-5DCC4FE3B3F5}"/>
              </a:ext>
            </a:extLst>
          </p:cNvPr>
          <p:cNvSpPr/>
          <p:nvPr/>
        </p:nvSpPr>
        <p:spPr>
          <a:xfrm>
            <a:off x="512173" y="2868207"/>
            <a:ext cx="3186518" cy="1210959"/>
          </a:xfrm>
          <a:prstGeom prst="ellipse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29"/>
          <p:cNvSpPr txBox="1">
            <a:spLocks noGrp="1"/>
          </p:cNvSpPr>
          <p:nvPr>
            <p:ph type="title" idx="6"/>
          </p:nvPr>
        </p:nvSpPr>
        <p:spPr>
          <a:xfrm>
            <a:off x="722375" y="530750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554" name="Google Shape;554;p29"/>
          <p:cNvSpPr txBox="1">
            <a:spLocks noGrp="1"/>
          </p:cNvSpPr>
          <p:nvPr>
            <p:ph type="title"/>
          </p:nvPr>
        </p:nvSpPr>
        <p:spPr>
          <a:xfrm>
            <a:off x="2270363" y="1392503"/>
            <a:ext cx="735300" cy="38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555" name="Google Shape;555;p29"/>
          <p:cNvSpPr txBox="1">
            <a:spLocks noGrp="1"/>
          </p:cNvSpPr>
          <p:nvPr>
            <p:ph type="title" idx="9"/>
          </p:nvPr>
        </p:nvSpPr>
        <p:spPr>
          <a:xfrm>
            <a:off x="2270363" y="3012853"/>
            <a:ext cx="735300" cy="38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556" name="Google Shape;556;p29"/>
          <p:cNvSpPr txBox="1">
            <a:spLocks noGrp="1"/>
          </p:cNvSpPr>
          <p:nvPr>
            <p:ph type="title" idx="3"/>
          </p:nvPr>
        </p:nvSpPr>
        <p:spPr>
          <a:xfrm>
            <a:off x="6130262" y="1393328"/>
            <a:ext cx="735300" cy="38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557" name="Google Shape;557;p29"/>
          <p:cNvSpPr txBox="1">
            <a:spLocks noGrp="1"/>
          </p:cNvSpPr>
          <p:nvPr>
            <p:ph type="subTitle" idx="4"/>
          </p:nvPr>
        </p:nvSpPr>
        <p:spPr>
          <a:xfrm>
            <a:off x="1009425" y="1809973"/>
            <a:ext cx="3257100" cy="38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OVERVIEW</a:t>
            </a:r>
            <a:endParaRPr dirty="0"/>
          </a:p>
        </p:txBody>
      </p:sp>
      <p:sp>
        <p:nvSpPr>
          <p:cNvPr id="558" name="Google Shape;558;p29"/>
          <p:cNvSpPr txBox="1">
            <a:spLocks noGrp="1"/>
          </p:cNvSpPr>
          <p:nvPr>
            <p:ph type="subTitle" idx="5"/>
          </p:nvPr>
        </p:nvSpPr>
        <p:spPr>
          <a:xfrm>
            <a:off x="4877475" y="1820073"/>
            <a:ext cx="3257100" cy="38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FEATURES OF THE TOPIC</a:t>
            </a:r>
            <a:endParaRPr dirty="0"/>
          </a:p>
        </p:txBody>
      </p:sp>
      <p:sp>
        <p:nvSpPr>
          <p:cNvPr id="559" name="Google Shape;559;p29"/>
          <p:cNvSpPr txBox="1">
            <a:spLocks noGrp="1"/>
          </p:cNvSpPr>
          <p:nvPr>
            <p:ph type="subTitle" idx="14"/>
          </p:nvPr>
        </p:nvSpPr>
        <p:spPr>
          <a:xfrm>
            <a:off x="1009425" y="3430323"/>
            <a:ext cx="3257100" cy="38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ANALYSIS PHASES</a:t>
            </a:r>
            <a:endParaRPr dirty="0"/>
          </a:p>
        </p:txBody>
      </p:sp>
      <p:sp>
        <p:nvSpPr>
          <p:cNvPr id="561" name="Google Shape;561;p29"/>
          <p:cNvSpPr txBox="1">
            <a:spLocks noGrp="1"/>
          </p:cNvSpPr>
          <p:nvPr>
            <p:ph type="title" idx="13"/>
          </p:nvPr>
        </p:nvSpPr>
        <p:spPr>
          <a:xfrm>
            <a:off x="6130262" y="3013678"/>
            <a:ext cx="735300" cy="38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562" name="Google Shape;562;p29"/>
          <p:cNvSpPr txBox="1">
            <a:spLocks noGrp="1"/>
          </p:cNvSpPr>
          <p:nvPr>
            <p:ph type="subTitle" idx="15"/>
          </p:nvPr>
        </p:nvSpPr>
        <p:spPr>
          <a:xfrm>
            <a:off x="4877475" y="3440423"/>
            <a:ext cx="3257100" cy="38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USER INTERFACES</a:t>
            </a: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30"/>
          <p:cNvSpPr txBox="1">
            <a:spLocks noGrp="1"/>
          </p:cNvSpPr>
          <p:nvPr>
            <p:ph type="ctrTitle"/>
          </p:nvPr>
        </p:nvSpPr>
        <p:spPr>
          <a:xfrm>
            <a:off x="2492100" y="2123475"/>
            <a:ext cx="4159800" cy="1124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SECTION</a:t>
            </a:r>
            <a:endParaRPr/>
          </a:p>
        </p:txBody>
      </p:sp>
      <p:sp>
        <p:nvSpPr>
          <p:cNvPr id="568" name="Google Shape;568;p30"/>
          <p:cNvSpPr txBox="1">
            <a:spLocks noGrp="1"/>
          </p:cNvSpPr>
          <p:nvPr>
            <p:ph type="subTitle" idx="1"/>
          </p:nvPr>
        </p:nvSpPr>
        <p:spPr>
          <a:xfrm>
            <a:off x="2492100" y="3323814"/>
            <a:ext cx="4159800" cy="336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OVER VIEW</a:t>
            </a:r>
            <a:endParaRPr dirty="0"/>
          </a:p>
        </p:txBody>
      </p:sp>
      <p:sp>
        <p:nvSpPr>
          <p:cNvPr id="569" name="Google Shape;569;p30"/>
          <p:cNvSpPr txBox="1">
            <a:spLocks noGrp="1"/>
          </p:cNvSpPr>
          <p:nvPr>
            <p:ph type="title" idx="2"/>
          </p:nvPr>
        </p:nvSpPr>
        <p:spPr>
          <a:xfrm>
            <a:off x="2492100" y="1483386"/>
            <a:ext cx="4159800" cy="704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570" name="Google Shape;570;p30"/>
          <p:cNvSpPr/>
          <p:nvPr/>
        </p:nvSpPr>
        <p:spPr>
          <a:xfrm>
            <a:off x="3655800" y="3866701"/>
            <a:ext cx="1832405" cy="244805"/>
          </a:xfrm>
          <a:custGeom>
            <a:avLst/>
            <a:gdLst/>
            <a:ahLst/>
            <a:cxnLst/>
            <a:rect l="l" t="t" r="r" b="b"/>
            <a:pathLst>
              <a:path w="55866" h="7463" extrusionOk="0">
                <a:moveTo>
                  <a:pt x="16082" y="0"/>
                </a:moveTo>
                <a:cubicBezTo>
                  <a:pt x="15991" y="0"/>
                  <a:pt x="15916" y="25"/>
                  <a:pt x="15866" y="75"/>
                </a:cubicBezTo>
                <a:lnTo>
                  <a:pt x="8247" y="6542"/>
                </a:lnTo>
                <a:lnTo>
                  <a:pt x="728" y="75"/>
                </a:lnTo>
                <a:cubicBezTo>
                  <a:pt x="634" y="34"/>
                  <a:pt x="528" y="10"/>
                  <a:pt x="428" y="10"/>
                </a:cubicBezTo>
                <a:cubicBezTo>
                  <a:pt x="287" y="10"/>
                  <a:pt x="160" y="58"/>
                  <a:pt x="101" y="176"/>
                </a:cubicBezTo>
                <a:cubicBezTo>
                  <a:pt x="1" y="276"/>
                  <a:pt x="1" y="602"/>
                  <a:pt x="101" y="702"/>
                </a:cubicBezTo>
                <a:lnTo>
                  <a:pt x="8021" y="7369"/>
                </a:lnTo>
                <a:cubicBezTo>
                  <a:pt x="8084" y="7431"/>
                  <a:pt x="8165" y="7463"/>
                  <a:pt x="8256" y="7463"/>
                </a:cubicBezTo>
                <a:cubicBezTo>
                  <a:pt x="8347" y="7463"/>
                  <a:pt x="8447" y="7431"/>
                  <a:pt x="8547" y="7369"/>
                </a:cubicBezTo>
                <a:lnTo>
                  <a:pt x="16066" y="1003"/>
                </a:lnTo>
                <a:lnTo>
                  <a:pt x="23685" y="7369"/>
                </a:lnTo>
                <a:cubicBezTo>
                  <a:pt x="23748" y="7431"/>
                  <a:pt x="23854" y="7463"/>
                  <a:pt x="23958" y="7463"/>
                </a:cubicBezTo>
                <a:cubicBezTo>
                  <a:pt x="24061" y="7463"/>
                  <a:pt x="24161" y="7431"/>
                  <a:pt x="24212" y="7369"/>
                </a:cubicBezTo>
                <a:lnTo>
                  <a:pt x="31831" y="1003"/>
                </a:lnTo>
                <a:lnTo>
                  <a:pt x="39349" y="7369"/>
                </a:lnTo>
                <a:cubicBezTo>
                  <a:pt x="39462" y="7431"/>
                  <a:pt x="39569" y="7463"/>
                  <a:pt x="39672" y="7463"/>
                </a:cubicBezTo>
                <a:cubicBezTo>
                  <a:pt x="39776" y="7463"/>
                  <a:pt x="39876" y="7431"/>
                  <a:pt x="39976" y="7369"/>
                </a:cubicBezTo>
                <a:lnTo>
                  <a:pt x="47495" y="1003"/>
                </a:lnTo>
                <a:lnTo>
                  <a:pt x="55139" y="7369"/>
                </a:lnTo>
                <a:cubicBezTo>
                  <a:pt x="55225" y="7422"/>
                  <a:pt x="55310" y="7453"/>
                  <a:pt x="55388" y="7453"/>
                </a:cubicBezTo>
                <a:cubicBezTo>
                  <a:pt x="55493" y="7453"/>
                  <a:pt x="55583" y="7398"/>
                  <a:pt x="55640" y="7268"/>
                </a:cubicBezTo>
                <a:cubicBezTo>
                  <a:pt x="55866" y="7168"/>
                  <a:pt x="55866" y="6867"/>
                  <a:pt x="55640" y="6742"/>
                </a:cubicBezTo>
                <a:lnTo>
                  <a:pt x="47821" y="75"/>
                </a:lnTo>
                <a:cubicBezTo>
                  <a:pt x="47720" y="25"/>
                  <a:pt x="47614" y="0"/>
                  <a:pt x="47520" y="0"/>
                </a:cubicBezTo>
                <a:cubicBezTo>
                  <a:pt x="47426" y="0"/>
                  <a:pt x="47345" y="25"/>
                  <a:pt x="47294" y="75"/>
                </a:cubicBezTo>
                <a:lnTo>
                  <a:pt x="39675" y="6542"/>
                </a:lnTo>
                <a:lnTo>
                  <a:pt x="32056" y="75"/>
                </a:lnTo>
                <a:cubicBezTo>
                  <a:pt x="32006" y="25"/>
                  <a:pt x="31925" y="0"/>
                  <a:pt x="31831" y="0"/>
                </a:cubicBezTo>
                <a:cubicBezTo>
                  <a:pt x="31737" y="0"/>
                  <a:pt x="31630" y="25"/>
                  <a:pt x="31530" y="75"/>
                </a:cubicBezTo>
                <a:lnTo>
                  <a:pt x="24011" y="6542"/>
                </a:lnTo>
                <a:lnTo>
                  <a:pt x="16392" y="75"/>
                </a:lnTo>
                <a:cubicBezTo>
                  <a:pt x="16279" y="25"/>
                  <a:pt x="16173" y="0"/>
                  <a:pt x="160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71" name="Google Shape;571;p30"/>
          <p:cNvGrpSpPr/>
          <p:nvPr/>
        </p:nvGrpSpPr>
        <p:grpSpPr>
          <a:xfrm rot="10667963">
            <a:off x="7458206" y="1380526"/>
            <a:ext cx="1385983" cy="2705355"/>
            <a:chOff x="409722" y="228600"/>
            <a:chExt cx="1385931" cy="2705253"/>
          </a:xfrm>
        </p:grpSpPr>
        <p:grpSp>
          <p:nvGrpSpPr>
            <p:cNvPr id="572" name="Google Shape;572;p30"/>
            <p:cNvGrpSpPr/>
            <p:nvPr/>
          </p:nvGrpSpPr>
          <p:grpSpPr>
            <a:xfrm rot="-617154" flipH="1">
              <a:off x="575967" y="402323"/>
              <a:ext cx="1053440" cy="2450002"/>
              <a:chOff x="3817855" y="1437512"/>
              <a:chExt cx="541146" cy="1128254"/>
            </a:xfrm>
          </p:grpSpPr>
          <p:sp>
            <p:nvSpPr>
              <p:cNvPr id="573" name="Google Shape;573;p30"/>
              <p:cNvSpPr/>
              <p:nvPr/>
            </p:nvSpPr>
            <p:spPr>
              <a:xfrm>
                <a:off x="3817855" y="1437512"/>
                <a:ext cx="541146" cy="1128254"/>
              </a:xfrm>
              <a:custGeom>
                <a:avLst/>
                <a:gdLst/>
                <a:ahLst/>
                <a:cxnLst/>
                <a:rect l="l" t="t" r="r" b="b"/>
                <a:pathLst>
                  <a:path w="28598" h="59625" extrusionOk="0">
                    <a:moveTo>
                      <a:pt x="101" y="0"/>
                    </a:moveTo>
                    <a:lnTo>
                      <a:pt x="1" y="426"/>
                    </a:lnTo>
                    <a:cubicBezTo>
                      <a:pt x="16066" y="3359"/>
                      <a:pt x="28197" y="17344"/>
                      <a:pt x="28197" y="34161"/>
                    </a:cubicBezTo>
                    <a:lnTo>
                      <a:pt x="28197" y="34462"/>
                    </a:lnTo>
                    <a:cubicBezTo>
                      <a:pt x="28096" y="44286"/>
                      <a:pt x="23911" y="53058"/>
                      <a:pt x="17219" y="59324"/>
                    </a:cubicBezTo>
                    <a:lnTo>
                      <a:pt x="17545" y="59625"/>
                    </a:lnTo>
                    <a:cubicBezTo>
                      <a:pt x="24212" y="53359"/>
                      <a:pt x="28497" y="44386"/>
                      <a:pt x="28598" y="34462"/>
                    </a:cubicBezTo>
                    <a:lnTo>
                      <a:pt x="28598" y="34161"/>
                    </a:lnTo>
                    <a:cubicBezTo>
                      <a:pt x="28598" y="17143"/>
                      <a:pt x="16292" y="2933"/>
                      <a:pt x="10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" name="Google Shape;574;p30"/>
              <p:cNvSpPr/>
              <p:nvPr/>
            </p:nvSpPr>
            <p:spPr>
              <a:xfrm>
                <a:off x="3985754" y="1615346"/>
                <a:ext cx="39378" cy="29898"/>
              </a:xfrm>
              <a:custGeom>
                <a:avLst/>
                <a:gdLst/>
                <a:ahLst/>
                <a:cxnLst/>
                <a:rect l="l" t="t" r="r" b="b"/>
                <a:pathLst>
                  <a:path w="2081" h="1580" extrusionOk="0">
                    <a:moveTo>
                      <a:pt x="1053" y="1"/>
                    </a:moveTo>
                    <a:cubicBezTo>
                      <a:pt x="0" y="1"/>
                      <a:pt x="0" y="1580"/>
                      <a:pt x="1053" y="1580"/>
                    </a:cubicBezTo>
                    <a:cubicBezTo>
                      <a:pt x="2080" y="1580"/>
                      <a:pt x="2080" y="1"/>
                      <a:pt x="10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75" name="Google Shape;575;p30"/>
            <p:cNvSpPr/>
            <p:nvPr/>
          </p:nvSpPr>
          <p:spPr>
            <a:xfrm>
              <a:off x="1419225" y="228600"/>
              <a:ext cx="142800" cy="142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6" name="Google Shape;576;p30"/>
          <p:cNvGrpSpPr/>
          <p:nvPr/>
        </p:nvGrpSpPr>
        <p:grpSpPr>
          <a:xfrm rot="-230834">
            <a:off x="262018" y="1063686"/>
            <a:ext cx="1386005" cy="2705399"/>
            <a:chOff x="409722" y="228600"/>
            <a:chExt cx="1385931" cy="2705253"/>
          </a:xfrm>
        </p:grpSpPr>
        <p:grpSp>
          <p:nvGrpSpPr>
            <p:cNvPr id="577" name="Google Shape;577;p30"/>
            <p:cNvGrpSpPr/>
            <p:nvPr/>
          </p:nvGrpSpPr>
          <p:grpSpPr>
            <a:xfrm rot="-617154" flipH="1">
              <a:off x="575967" y="402323"/>
              <a:ext cx="1053440" cy="2450002"/>
              <a:chOff x="3817855" y="1437512"/>
              <a:chExt cx="541146" cy="1128254"/>
            </a:xfrm>
          </p:grpSpPr>
          <p:sp>
            <p:nvSpPr>
              <p:cNvPr id="578" name="Google Shape;578;p30"/>
              <p:cNvSpPr/>
              <p:nvPr/>
            </p:nvSpPr>
            <p:spPr>
              <a:xfrm>
                <a:off x="3817855" y="1437512"/>
                <a:ext cx="541146" cy="1128254"/>
              </a:xfrm>
              <a:custGeom>
                <a:avLst/>
                <a:gdLst/>
                <a:ahLst/>
                <a:cxnLst/>
                <a:rect l="l" t="t" r="r" b="b"/>
                <a:pathLst>
                  <a:path w="28598" h="59625" extrusionOk="0">
                    <a:moveTo>
                      <a:pt x="101" y="0"/>
                    </a:moveTo>
                    <a:lnTo>
                      <a:pt x="1" y="426"/>
                    </a:lnTo>
                    <a:cubicBezTo>
                      <a:pt x="16066" y="3359"/>
                      <a:pt x="28197" y="17344"/>
                      <a:pt x="28197" y="34161"/>
                    </a:cubicBezTo>
                    <a:lnTo>
                      <a:pt x="28197" y="34462"/>
                    </a:lnTo>
                    <a:cubicBezTo>
                      <a:pt x="28096" y="44286"/>
                      <a:pt x="23911" y="53058"/>
                      <a:pt x="17219" y="59324"/>
                    </a:cubicBezTo>
                    <a:lnTo>
                      <a:pt x="17545" y="59625"/>
                    </a:lnTo>
                    <a:cubicBezTo>
                      <a:pt x="24212" y="53359"/>
                      <a:pt x="28497" y="44386"/>
                      <a:pt x="28598" y="34462"/>
                    </a:cubicBezTo>
                    <a:lnTo>
                      <a:pt x="28598" y="34161"/>
                    </a:lnTo>
                    <a:cubicBezTo>
                      <a:pt x="28598" y="17143"/>
                      <a:pt x="16292" y="2933"/>
                      <a:pt x="10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" name="Google Shape;579;p30"/>
              <p:cNvSpPr/>
              <p:nvPr/>
            </p:nvSpPr>
            <p:spPr>
              <a:xfrm>
                <a:off x="3985754" y="1615346"/>
                <a:ext cx="39378" cy="29898"/>
              </a:xfrm>
              <a:custGeom>
                <a:avLst/>
                <a:gdLst/>
                <a:ahLst/>
                <a:cxnLst/>
                <a:rect l="l" t="t" r="r" b="b"/>
                <a:pathLst>
                  <a:path w="2081" h="1580" extrusionOk="0">
                    <a:moveTo>
                      <a:pt x="1053" y="1"/>
                    </a:moveTo>
                    <a:cubicBezTo>
                      <a:pt x="0" y="1"/>
                      <a:pt x="0" y="1580"/>
                      <a:pt x="1053" y="1580"/>
                    </a:cubicBezTo>
                    <a:cubicBezTo>
                      <a:pt x="2080" y="1580"/>
                      <a:pt x="2080" y="1"/>
                      <a:pt x="10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80" name="Google Shape;580;p30"/>
            <p:cNvSpPr/>
            <p:nvPr/>
          </p:nvSpPr>
          <p:spPr>
            <a:xfrm>
              <a:off x="1419225" y="228600"/>
              <a:ext cx="142800" cy="142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31"/>
          <p:cNvSpPr txBox="1">
            <a:spLocks noGrp="1"/>
          </p:cNvSpPr>
          <p:nvPr>
            <p:ph type="ctrTitle"/>
          </p:nvPr>
        </p:nvSpPr>
        <p:spPr>
          <a:xfrm>
            <a:off x="4969070" y="1686150"/>
            <a:ext cx="3441000" cy="426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grpSp>
        <p:nvGrpSpPr>
          <p:cNvPr id="586" name="Google Shape;586;p31"/>
          <p:cNvGrpSpPr/>
          <p:nvPr/>
        </p:nvGrpSpPr>
        <p:grpSpPr>
          <a:xfrm>
            <a:off x="871286" y="1178546"/>
            <a:ext cx="3487507" cy="2665645"/>
            <a:chOff x="871286" y="1178546"/>
            <a:chExt cx="3487507" cy="2665645"/>
          </a:xfrm>
        </p:grpSpPr>
        <p:sp>
          <p:nvSpPr>
            <p:cNvPr id="587" name="Google Shape;587;p31"/>
            <p:cNvSpPr/>
            <p:nvPr/>
          </p:nvSpPr>
          <p:spPr>
            <a:xfrm>
              <a:off x="3724729" y="1676469"/>
              <a:ext cx="250882" cy="217694"/>
            </a:xfrm>
            <a:custGeom>
              <a:avLst/>
              <a:gdLst/>
              <a:ahLst/>
              <a:cxnLst/>
              <a:rect l="l" t="t" r="r" b="b"/>
              <a:pathLst>
                <a:path w="13259" h="11505" extrusionOk="0">
                  <a:moveTo>
                    <a:pt x="6567" y="1"/>
                  </a:moveTo>
                  <a:lnTo>
                    <a:pt x="1" y="11505"/>
                  </a:lnTo>
                  <a:lnTo>
                    <a:pt x="13259" y="11505"/>
                  </a:lnTo>
                  <a:lnTo>
                    <a:pt x="656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31"/>
            <p:cNvSpPr/>
            <p:nvPr/>
          </p:nvSpPr>
          <p:spPr>
            <a:xfrm>
              <a:off x="1017834" y="2858259"/>
              <a:ext cx="100550" cy="102934"/>
            </a:xfrm>
            <a:custGeom>
              <a:avLst/>
              <a:gdLst/>
              <a:ahLst/>
              <a:cxnLst/>
              <a:rect l="l" t="t" r="r" b="b"/>
              <a:pathLst>
                <a:path w="5314" h="5440" extrusionOk="0">
                  <a:moveTo>
                    <a:pt x="2707" y="0"/>
                  </a:moveTo>
                  <a:cubicBezTo>
                    <a:pt x="1253" y="0"/>
                    <a:pt x="0" y="1254"/>
                    <a:pt x="0" y="2707"/>
                  </a:cubicBezTo>
                  <a:cubicBezTo>
                    <a:pt x="0" y="4186"/>
                    <a:pt x="1253" y="5439"/>
                    <a:pt x="2707" y="5439"/>
                  </a:cubicBezTo>
                  <a:cubicBezTo>
                    <a:pt x="4161" y="5439"/>
                    <a:pt x="5314" y="4186"/>
                    <a:pt x="5314" y="2707"/>
                  </a:cubicBezTo>
                  <a:cubicBezTo>
                    <a:pt x="5314" y="1254"/>
                    <a:pt x="4161" y="0"/>
                    <a:pt x="270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31"/>
            <p:cNvSpPr/>
            <p:nvPr/>
          </p:nvSpPr>
          <p:spPr>
            <a:xfrm>
              <a:off x="871286" y="2075773"/>
              <a:ext cx="215328" cy="853632"/>
            </a:xfrm>
            <a:custGeom>
              <a:avLst/>
              <a:gdLst/>
              <a:ahLst/>
              <a:cxnLst/>
              <a:rect l="l" t="t" r="r" b="b"/>
              <a:pathLst>
                <a:path w="11380" h="45114" extrusionOk="0">
                  <a:moveTo>
                    <a:pt x="6066" y="1"/>
                  </a:moveTo>
                  <a:cubicBezTo>
                    <a:pt x="2206" y="5640"/>
                    <a:pt x="1" y="12332"/>
                    <a:pt x="1" y="19625"/>
                  </a:cubicBezTo>
                  <a:cubicBezTo>
                    <a:pt x="1" y="29650"/>
                    <a:pt x="4287" y="38748"/>
                    <a:pt x="11079" y="45114"/>
                  </a:cubicBezTo>
                  <a:lnTo>
                    <a:pt x="11379" y="44813"/>
                  </a:lnTo>
                  <a:cubicBezTo>
                    <a:pt x="4612" y="38547"/>
                    <a:pt x="427" y="29550"/>
                    <a:pt x="427" y="19625"/>
                  </a:cubicBezTo>
                  <a:cubicBezTo>
                    <a:pt x="427" y="12432"/>
                    <a:pt x="2607" y="5740"/>
                    <a:pt x="6367" y="201"/>
                  </a:cubicBezTo>
                  <a:lnTo>
                    <a:pt x="6066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31"/>
            <p:cNvSpPr/>
            <p:nvPr/>
          </p:nvSpPr>
          <p:spPr>
            <a:xfrm>
              <a:off x="3817672" y="1437470"/>
              <a:ext cx="541122" cy="1128204"/>
            </a:xfrm>
            <a:custGeom>
              <a:avLst/>
              <a:gdLst/>
              <a:ahLst/>
              <a:cxnLst/>
              <a:rect l="l" t="t" r="r" b="b"/>
              <a:pathLst>
                <a:path w="28598" h="59625" extrusionOk="0">
                  <a:moveTo>
                    <a:pt x="101" y="0"/>
                  </a:moveTo>
                  <a:lnTo>
                    <a:pt x="1" y="426"/>
                  </a:lnTo>
                  <a:cubicBezTo>
                    <a:pt x="16066" y="3359"/>
                    <a:pt x="28197" y="17344"/>
                    <a:pt x="28197" y="34161"/>
                  </a:cubicBezTo>
                  <a:lnTo>
                    <a:pt x="28197" y="34462"/>
                  </a:lnTo>
                  <a:cubicBezTo>
                    <a:pt x="28096" y="44286"/>
                    <a:pt x="23911" y="53058"/>
                    <a:pt x="17219" y="59324"/>
                  </a:cubicBezTo>
                  <a:lnTo>
                    <a:pt x="17545" y="59625"/>
                  </a:lnTo>
                  <a:cubicBezTo>
                    <a:pt x="24212" y="53359"/>
                    <a:pt x="28497" y="44386"/>
                    <a:pt x="28598" y="34462"/>
                  </a:cubicBezTo>
                  <a:lnTo>
                    <a:pt x="28598" y="34161"/>
                  </a:lnTo>
                  <a:cubicBezTo>
                    <a:pt x="28598" y="17143"/>
                    <a:pt x="16292" y="2933"/>
                    <a:pt x="101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31"/>
            <p:cNvSpPr/>
            <p:nvPr/>
          </p:nvSpPr>
          <p:spPr>
            <a:xfrm>
              <a:off x="3789706" y="1403789"/>
              <a:ext cx="81098" cy="79225"/>
            </a:xfrm>
            <a:custGeom>
              <a:avLst/>
              <a:gdLst/>
              <a:ahLst/>
              <a:cxnLst/>
              <a:rect l="l" t="t" r="r" b="b"/>
              <a:pathLst>
                <a:path w="4286" h="4187" extrusionOk="0">
                  <a:moveTo>
                    <a:pt x="2206" y="1"/>
                  </a:moveTo>
                  <a:cubicBezTo>
                    <a:pt x="1053" y="1"/>
                    <a:pt x="0" y="953"/>
                    <a:pt x="126" y="2106"/>
                  </a:cubicBezTo>
                  <a:cubicBezTo>
                    <a:pt x="126" y="3259"/>
                    <a:pt x="1053" y="4186"/>
                    <a:pt x="2206" y="4186"/>
                  </a:cubicBezTo>
                  <a:cubicBezTo>
                    <a:pt x="3258" y="4186"/>
                    <a:pt x="4286" y="3259"/>
                    <a:pt x="4286" y="2106"/>
                  </a:cubicBezTo>
                  <a:cubicBezTo>
                    <a:pt x="4186" y="953"/>
                    <a:pt x="3359" y="1"/>
                    <a:pt x="22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31"/>
            <p:cNvSpPr/>
            <p:nvPr/>
          </p:nvSpPr>
          <p:spPr>
            <a:xfrm>
              <a:off x="1051023" y="2188640"/>
              <a:ext cx="67361" cy="51240"/>
            </a:xfrm>
            <a:custGeom>
              <a:avLst/>
              <a:gdLst/>
              <a:ahLst/>
              <a:cxnLst/>
              <a:rect l="l" t="t" r="r" b="b"/>
              <a:pathLst>
                <a:path w="3560" h="2708" extrusionOk="0">
                  <a:moveTo>
                    <a:pt x="1780" y="1"/>
                  </a:moveTo>
                  <a:cubicBezTo>
                    <a:pt x="1" y="1"/>
                    <a:pt x="1" y="2708"/>
                    <a:pt x="1780" y="2708"/>
                  </a:cubicBezTo>
                  <a:cubicBezTo>
                    <a:pt x="3459" y="2708"/>
                    <a:pt x="3560" y="1"/>
                    <a:pt x="178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31"/>
            <p:cNvSpPr/>
            <p:nvPr/>
          </p:nvSpPr>
          <p:spPr>
            <a:xfrm>
              <a:off x="1713054" y="3158451"/>
              <a:ext cx="65450" cy="51694"/>
            </a:xfrm>
            <a:custGeom>
              <a:avLst/>
              <a:gdLst/>
              <a:ahLst/>
              <a:cxnLst/>
              <a:rect l="l" t="t" r="r" b="b"/>
              <a:pathLst>
                <a:path w="3459" h="2732" extrusionOk="0">
                  <a:moveTo>
                    <a:pt x="1679" y="0"/>
                  </a:moveTo>
                  <a:cubicBezTo>
                    <a:pt x="0" y="0"/>
                    <a:pt x="0" y="2732"/>
                    <a:pt x="1679" y="2732"/>
                  </a:cubicBezTo>
                  <a:cubicBezTo>
                    <a:pt x="3459" y="2732"/>
                    <a:pt x="3459" y="0"/>
                    <a:pt x="1679" y="0"/>
                  </a:cubicBezTo>
                  <a:close/>
                </a:path>
              </a:pathLst>
            </a:custGeom>
            <a:solidFill>
              <a:srgbClr val="C42A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31"/>
            <p:cNvSpPr/>
            <p:nvPr/>
          </p:nvSpPr>
          <p:spPr>
            <a:xfrm>
              <a:off x="3985564" y="1615295"/>
              <a:ext cx="39376" cy="29896"/>
            </a:xfrm>
            <a:custGeom>
              <a:avLst/>
              <a:gdLst/>
              <a:ahLst/>
              <a:cxnLst/>
              <a:rect l="l" t="t" r="r" b="b"/>
              <a:pathLst>
                <a:path w="2081" h="1580" extrusionOk="0">
                  <a:moveTo>
                    <a:pt x="1053" y="1"/>
                  </a:moveTo>
                  <a:cubicBezTo>
                    <a:pt x="0" y="1"/>
                    <a:pt x="0" y="1580"/>
                    <a:pt x="1053" y="1580"/>
                  </a:cubicBezTo>
                  <a:cubicBezTo>
                    <a:pt x="2080" y="1580"/>
                    <a:pt x="2080" y="1"/>
                    <a:pt x="10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31"/>
            <p:cNvSpPr/>
            <p:nvPr/>
          </p:nvSpPr>
          <p:spPr>
            <a:xfrm>
              <a:off x="3303608" y="2710292"/>
              <a:ext cx="67361" cy="51240"/>
            </a:xfrm>
            <a:custGeom>
              <a:avLst/>
              <a:gdLst/>
              <a:ahLst/>
              <a:cxnLst/>
              <a:rect l="l" t="t" r="r" b="b"/>
              <a:pathLst>
                <a:path w="3560" h="2708" extrusionOk="0">
                  <a:moveTo>
                    <a:pt x="1780" y="1"/>
                  </a:moveTo>
                  <a:cubicBezTo>
                    <a:pt x="1" y="1"/>
                    <a:pt x="1" y="2708"/>
                    <a:pt x="1780" y="2708"/>
                  </a:cubicBezTo>
                  <a:cubicBezTo>
                    <a:pt x="3560" y="2708"/>
                    <a:pt x="3560" y="1"/>
                    <a:pt x="1780" y="1"/>
                  </a:cubicBezTo>
                  <a:close/>
                </a:path>
              </a:pathLst>
            </a:custGeom>
            <a:solidFill>
              <a:srgbClr val="C42A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31"/>
            <p:cNvSpPr/>
            <p:nvPr/>
          </p:nvSpPr>
          <p:spPr>
            <a:xfrm>
              <a:off x="2205301" y="3646895"/>
              <a:ext cx="750717" cy="156047"/>
            </a:xfrm>
            <a:custGeom>
              <a:avLst/>
              <a:gdLst/>
              <a:ahLst/>
              <a:cxnLst/>
              <a:rect l="l" t="t" r="r" b="b"/>
              <a:pathLst>
                <a:path w="39675" h="8247" extrusionOk="0">
                  <a:moveTo>
                    <a:pt x="3960" y="1"/>
                  </a:moveTo>
                  <a:cubicBezTo>
                    <a:pt x="4913" y="5515"/>
                    <a:pt x="0" y="8246"/>
                    <a:pt x="0" y="8246"/>
                  </a:cubicBezTo>
                  <a:lnTo>
                    <a:pt x="39675" y="8246"/>
                  </a:lnTo>
                  <a:cubicBezTo>
                    <a:pt x="35189" y="5114"/>
                    <a:pt x="36016" y="1"/>
                    <a:pt x="36016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31"/>
            <p:cNvSpPr/>
            <p:nvPr/>
          </p:nvSpPr>
          <p:spPr>
            <a:xfrm>
              <a:off x="2189179" y="3642637"/>
              <a:ext cx="778702" cy="164089"/>
            </a:xfrm>
            <a:custGeom>
              <a:avLst/>
              <a:gdLst/>
              <a:ahLst/>
              <a:cxnLst/>
              <a:rect l="l" t="t" r="r" b="b"/>
              <a:pathLst>
                <a:path w="41154" h="8672" extrusionOk="0">
                  <a:moveTo>
                    <a:pt x="36667" y="426"/>
                  </a:moveTo>
                  <a:lnTo>
                    <a:pt x="36667" y="1354"/>
                  </a:lnTo>
                  <a:cubicBezTo>
                    <a:pt x="36667" y="2206"/>
                    <a:pt x="36767" y="3459"/>
                    <a:pt x="37294" y="4712"/>
                  </a:cubicBezTo>
                  <a:cubicBezTo>
                    <a:pt x="37757" y="5904"/>
                    <a:pt x="38531" y="7173"/>
                    <a:pt x="39856" y="8246"/>
                  </a:cubicBezTo>
                  <a:lnTo>
                    <a:pt x="1566" y="8246"/>
                  </a:lnTo>
                  <a:cubicBezTo>
                    <a:pt x="1962" y="7945"/>
                    <a:pt x="2501" y="7489"/>
                    <a:pt x="3033" y="6893"/>
                  </a:cubicBezTo>
                  <a:cubicBezTo>
                    <a:pt x="4086" y="5740"/>
                    <a:pt x="5138" y="3985"/>
                    <a:pt x="5138" y="1579"/>
                  </a:cubicBezTo>
                  <a:cubicBezTo>
                    <a:pt x="5138" y="1221"/>
                    <a:pt x="5138" y="792"/>
                    <a:pt x="5064" y="426"/>
                  </a:cubicBezTo>
                  <a:close/>
                  <a:moveTo>
                    <a:pt x="4612" y="0"/>
                  </a:moveTo>
                  <a:lnTo>
                    <a:pt x="4612" y="226"/>
                  </a:lnTo>
                  <a:cubicBezTo>
                    <a:pt x="4712" y="727"/>
                    <a:pt x="4712" y="1153"/>
                    <a:pt x="4712" y="1579"/>
                  </a:cubicBezTo>
                  <a:cubicBezTo>
                    <a:pt x="4712" y="3760"/>
                    <a:pt x="3760" y="5539"/>
                    <a:pt x="2732" y="6592"/>
                  </a:cubicBezTo>
                  <a:cubicBezTo>
                    <a:pt x="2206" y="7218"/>
                    <a:pt x="1679" y="7619"/>
                    <a:pt x="1379" y="7845"/>
                  </a:cubicBezTo>
                  <a:cubicBezTo>
                    <a:pt x="1153" y="8045"/>
                    <a:pt x="1053" y="8146"/>
                    <a:pt x="852" y="8146"/>
                  </a:cubicBezTo>
                  <a:cubicBezTo>
                    <a:pt x="852" y="8246"/>
                    <a:pt x="852" y="8246"/>
                    <a:pt x="752" y="8246"/>
                  </a:cubicBezTo>
                  <a:lnTo>
                    <a:pt x="0" y="8672"/>
                  </a:lnTo>
                  <a:lnTo>
                    <a:pt x="41153" y="8672"/>
                  </a:lnTo>
                  <a:lnTo>
                    <a:pt x="40627" y="8246"/>
                  </a:lnTo>
                  <a:cubicBezTo>
                    <a:pt x="39073" y="7218"/>
                    <a:pt x="38121" y="5865"/>
                    <a:pt x="37720" y="4612"/>
                  </a:cubicBezTo>
                  <a:cubicBezTo>
                    <a:pt x="37193" y="3359"/>
                    <a:pt x="37093" y="2106"/>
                    <a:pt x="37093" y="1354"/>
                  </a:cubicBezTo>
                  <a:lnTo>
                    <a:pt x="37093" y="527"/>
                  </a:lnTo>
                  <a:lnTo>
                    <a:pt x="37093" y="326"/>
                  </a:lnTo>
                  <a:lnTo>
                    <a:pt x="37093" y="226"/>
                  </a:lnTo>
                  <a:lnTo>
                    <a:pt x="37193" y="0"/>
                  </a:lnTo>
                  <a:close/>
                </a:path>
              </a:pathLst>
            </a:custGeom>
            <a:solidFill>
              <a:srgbClr val="2A49A8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31"/>
            <p:cNvSpPr/>
            <p:nvPr/>
          </p:nvSpPr>
          <p:spPr>
            <a:xfrm>
              <a:off x="2147911" y="3798646"/>
              <a:ext cx="873556" cy="41760"/>
            </a:xfrm>
            <a:custGeom>
              <a:avLst/>
              <a:gdLst/>
              <a:ahLst/>
              <a:cxnLst/>
              <a:rect l="l" t="t" r="r" b="b"/>
              <a:pathLst>
                <a:path w="46167" h="2207" extrusionOk="0">
                  <a:moveTo>
                    <a:pt x="1154" y="1"/>
                  </a:moveTo>
                  <a:cubicBezTo>
                    <a:pt x="527" y="1"/>
                    <a:pt x="1" y="527"/>
                    <a:pt x="1" y="1054"/>
                  </a:cubicBezTo>
                  <a:cubicBezTo>
                    <a:pt x="1" y="1680"/>
                    <a:pt x="527" y="2206"/>
                    <a:pt x="1154" y="2206"/>
                  </a:cubicBezTo>
                  <a:lnTo>
                    <a:pt x="45014" y="2206"/>
                  </a:lnTo>
                  <a:cubicBezTo>
                    <a:pt x="45640" y="2206"/>
                    <a:pt x="46166" y="1680"/>
                    <a:pt x="46166" y="1054"/>
                  </a:cubicBezTo>
                  <a:cubicBezTo>
                    <a:pt x="46166" y="527"/>
                    <a:pt x="45640" y="1"/>
                    <a:pt x="450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31"/>
            <p:cNvSpPr/>
            <p:nvPr/>
          </p:nvSpPr>
          <p:spPr>
            <a:xfrm>
              <a:off x="2144127" y="3794862"/>
              <a:ext cx="881125" cy="49329"/>
            </a:xfrm>
            <a:custGeom>
              <a:avLst/>
              <a:gdLst/>
              <a:ahLst/>
              <a:cxnLst/>
              <a:rect l="l" t="t" r="r" b="b"/>
              <a:pathLst>
                <a:path w="46567" h="2607" extrusionOk="0">
                  <a:moveTo>
                    <a:pt x="45214" y="426"/>
                  </a:moveTo>
                  <a:cubicBezTo>
                    <a:pt x="45514" y="426"/>
                    <a:pt x="45740" y="527"/>
                    <a:pt x="45840" y="727"/>
                  </a:cubicBezTo>
                  <a:cubicBezTo>
                    <a:pt x="46041" y="828"/>
                    <a:pt x="46141" y="1053"/>
                    <a:pt x="46141" y="1254"/>
                  </a:cubicBezTo>
                  <a:cubicBezTo>
                    <a:pt x="46141" y="1579"/>
                    <a:pt x="46041" y="1780"/>
                    <a:pt x="45840" y="1880"/>
                  </a:cubicBezTo>
                  <a:cubicBezTo>
                    <a:pt x="45740" y="2081"/>
                    <a:pt x="45514" y="2206"/>
                    <a:pt x="45214" y="2206"/>
                  </a:cubicBezTo>
                  <a:lnTo>
                    <a:pt x="1354" y="2206"/>
                  </a:lnTo>
                  <a:cubicBezTo>
                    <a:pt x="1028" y="2206"/>
                    <a:pt x="827" y="2081"/>
                    <a:pt x="727" y="1880"/>
                  </a:cubicBezTo>
                  <a:cubicBezTo>
                    <a:pt x="502" y="1780"/>
                    <a:pt x="401" y="1579"/>
                    <a:pt x="401" y="1254"/>
                  </a:cubicBezTo>
                  <a:cubicBezTo>
                    <a:pt x="401" y="1053"/>
                    <a:pt x="502" y="828"/>
                    <a:pt x="727" y="727"/>
                  </a:cubicBezTo>
                  <a:cubicBezTo>
                    <a:pt x="827" y="527"/>
                    <a:pt x="1028" y="426"/>
                    <a:pt x="1354" y="426"/>
                  </a:cubicBezTo>
                  <a:close/>
                  <a:moveTo>
                    <a:pt x="1354" y="0"/>
                  </a:moveTo>
                  <a:cubicBezTo>
                    <a:pt x="627" y="0"/>
                    <a:pt x="0" y="627"/>
                    <a:pt x="0" y="1254"/>
                  </a:cubicBezTo>
                  <a:cubicBezTo>
                    <a:pt x="0" y="1980"/>
                    <a:pt x="627" y="2607"/>
                    <a:pt x="1354" y="2607"/>
                  </a:cubicBezTo>
                  <a:lnTo>
                    <a:pt x="45214" y="2607"/>
                  </a:lnTo>
                  <a:cubicBezTo>
                    <a:pt x="45940" y="2607"/>
                    <a:pt x="46567" y="1980"/>
                    <a:pt x="46567" y="1254"/>
                  </a:cubicBezTo>
                  <a:cubicBezTo>
                    <a:pt x="46567" y="627"/>
                    <a:pt x="45940" y="0"/>
                    <a:pt x="45214" y="0"/>
                  </a:cubicBezTo>
                  <a:close/>
                </a:path>
              </a:pathLst>
            </a:custGeom>
            <a:solidFill>
              <a:srgbClr val="2A49A8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31"/>
            <p:cNvSpPr/>
            <p:nvPr/>
          </p:nvSpPr>
          <p:spPr>
            <a:xfrm>
              <a:off x="1302359" y="1826802"/>
              <a:ext cx="2564660" cy="1849516"/>
            </a:xfrm>
            <a:custGeom>
              <a:avLst/>
              <a:gdLst/>
              <a:ahLst/>
              <a:cxnLst/>
              <a:rect l="l" t="t" r="r" b="b"/>
              <a:pathLst>
                <a:path w="135541" h="97746" extrusionOk="0">
                  <a:moveTo>
                    <a:pt x="4587" y="1"/>
                  </a:moveTo>
                  <a:cubicBezTo>
                    <a:pt x="2081" y="1"/>
                    <a:pt x="1" y="1981"/>
                    <a:pt x="1" y="4487"/>
                  </a:cubicBezTo>
                  <a:lnTo>
                    <a:pt x="1" y="93159"/>
                  </a:lnTo>
                  <a:cubicBezTo>
                    <a:pt x="1" y="95666"/>
                    <a:pt x="2081" y="97746"/>
                    <a:pt x="4587" y="97746"/>
                  </a:cubicBezTo>
                  <a:lnTo>
                    <a:pt x="130954" y="97746"/>
                  </a:lnTo>
                  <a:cubicBezTo>
                    <a:pt x="133460" y="97746"/>
                    <a:pt x="135540" y="95666"/>
                    <a:pt x="135540" y="93159"/>
                  </a:cubicBezTo>
                  <a:lnTo>
                    <a:pt x="135540" y="4487"/>
                  </a:lnTo>
                  <a:cubicBezTo>
                    <a:pt x="135540" y="1981"/>
                    <a:pt x="133460" y="1"/>
                    <a:pt x="130954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31"/>
            <p:cNvSpPr/>
            <p:nvPr/>
          </p:nvSpPr>
          <p:spPr>
            <a:xfrm>
              <a:off x="1298102" y="1823017"/>
              <a:ext cx="2572702" cy="1857104"/>
            </a:xfrm>
            <a:custGeom>
              <a:avLst/>
              <a:gdLst/>
              <a:ahLst/>
              <a:cxnLst/>
              <a:rect l="l" t="t" r="r" b="b"/>
              <a:pathLst>
                <a:path w="135966" h="98147" extrusionOk="0">
                  <a:moveTo>
                    <a:pt x="131179" y="401"/>
                  </a:moveTo>
                  <a:cubicBezTo>
                    <a:pt x="132432" y="401"/>
                    <a:pt x="133460" y="827"/>
                    <a:pt x="134312" y="1654"/>
                  </a:cubicBezTo>
                  <a:cubicBezTo>
                    <a:pt x="135039" y="2406"/>
                    <a:pt x="135565" y="3534"/>
                    <a:pt x="135565" y="4687"/>
                  </a:cubicBezTo>
                  <a:lnTo>
                    <a:pt x="135565" y="93359"/>
                  </a:lnTo>
                  <a:cubicBezTo>
                    <a:pt x="135565" y="94612"/>
                    <a:pt x="135039" y="95640"/>
                    <a:pt x="134312" y="96492"/>
                  </a:cubicBezTo>
                  <a:cubicBezTo>
                    <a:pt x="133460" y="97219"/>
                    <a:pt x="132432" y="97745"/>
                    <a:pt x="131179" y="97745"/>
                  </a:cubicBezTo>
                  <a:lnTo>
                    <a:pt x="4812" y="97745"/>
                  </a:lnTo>
                  <a:cubicBezTo>
                    <a:pt x="3559" y="97745"/>
                    <a:pt x="2507" y="97219"/>
                    <a:pt x="1680" y="96492"/>
                  </a:cubicBezTo>
                  <a:cubicBezTo>
                    <a:pt x="953" y="95640"/>
                    <a:pt x="426" y="94612"/>
                    <a:pt x="426" y="93359"/>
                  </a:cubicBezTo>
                  <a:lnTo>
                    <a:pt x="426" y="4687"/>
                  </a:lnTo>
                  <a:cubicBezTo>
                    <a:pt x="426" y="3534"/>
                    <a:pt x="953" y="2406"/>
                    <a:pt x="1680" y="1654"/>
                  </a:cubicBezTo>
                  <a:cubicBezTo>
                    <a:pt x="2507" y="827"/>
                    <a:pt x="3559" y="401"/>
                    <a:pt x="4812" y="401"/>
                  </a:cubicBezTo>
                  <a:close/>
                  <a:moveTo>
                    <a:pt x="4812" y="0"/>
                  </a:moveTo>
                  <a:cubicBezTo>
                    <a:pt x="2206" y="0"/>
                    <a:pt x="0" y="2081"/>
                    <a:pt x="0" y="4687"/>
                  </a:cubicBezTo>
                  <a:lnTo>
                    <a:pt x="0" y="93359"/>
                  </a:lnTo>
                  <a:cubicBezTo>
                    <a:pt x="0" y="95966"/>
                    <a:pt x="2206" y="98146"/>
                    <a:pt x="4812" y="98146"/>
                  </a:cubicBezTo>
                  <a:lnTo>
                    <a:pt x="131179" y="98146"/>
                  </a:lnTo>
                  <a:cubicBezTo>
                    <a:pt x="133785" y="98146"/>
                    <a:pt x="135966" y="95966"/>
                    <a:pt x="135966" y="93359"/>
                  </a:cubicBezTo>
                  <a:lnTo>
                    <a:pt x="135966" y="4687"/>
                  </a:lnTo>
                  <a:cubicBezTo>
                    <a:pt x="135966" y="2081"/>
                    <a:pt x="133785" y="0"/>
                    <a:pt x="13117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31"/>
            <p:cNvSpPr/>
            <p:nvPr/>
          </p:nvSpPr>
          <p:spPr>
            <a:xfrm>
              <a:off x="1302359" y="1826802"/>
              <a:ext cx="2564660" cy="1574944"/>
            </a:xfrm>
            <a:custGeom>
              <a:avLst/>
              <a:gdLst/>
              <a:ahLst/>
              <a:cxnLst/>
              <a:rect l="l" t="t" r="r" b="b"/>
              <a:pathLst>
                <a:path w="135541" h="83235" extrusionOk="0">
                  <a:moveTo>
                    <a:pt x="4587" y="1"/>
                  </a:moveTo>
                  <a:cubicBezTo>
                    <a:pt x="2081" y="1"/>
                    <a:pt x="1" y="1981"/>
                    <a:pt x="1" y="4487"/>
                  </a:cubicBezTo>
                  <a:lnTo>
                    <a:pt x="1" y="83234"/>
                  </a:lnTo>
                  <a:lnTo>
                    <a:pt x="135540" y="83234"/>
                  </a:lnTo>
                  <a:lnTo>
                    <a:pt x="135540" y="4487"/>
                  </a:lnTo>
                  <a:cubicBezTo>
                    <a:pt x="135540" y="1981"/>
                    <a:pt x="133460" y="1"/>
                    <a:pt x="1309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31"/>
            <p:cNvSpPr/>
            <p:nvPr/>
          </p:nvSpPr>
          <p:spPr>
            <a:xfrm>
              <a:off x="1298102" y="1823017"/>
              <a:ext cx="2572702" cy="1582513"/>
            </a:xfrm>
            <a:custGeom>
              <a:avLst/>
              <a:gdLst/>
              <a:ahLst/>
              <a:cxnLst/>
              <a:rect l="l" t="t" r="r" b="b"/>
              <a:pathLst>
                <a:path w="135966" h="83635" extrusionOk="0">
                  <a:moveTo>
                    <a:pt x="131179" y="401"/>
                  </a:moveTo>
                  <a:cubicBezTo>
                    <a:pt x="132432" y="401"/>
                    <a:pt x="133460" y="827"/>
                    <a:pt x="134312" y="1654"/>
                  </a:cubicBezTo>
                  <a:cubicBezTo>
                    <a:pt x="135039" y="2406"/>
                    <a:pt x="135565" y="3534"/>
                    <a:pt x="135565" y="4687"/>
                  </a:cubicBezTo>
                  <a:lnTo>
                    <a:pt x="135565" y="83234"/>
                  </a:lnTo>
                  <a:lnTo>
                    <a:pt x="426" y="83234"/>
                  </a:lnTo>
                  <a:lnTo>
                    <a:pt x="426" y="4687"/>
                  </a:lnTo>
                  <a:cubicBezTo>
                    <a:pt x="426" y="3534"/>
                    <a:pt x="953" y="2406"/>
                    <a:pt x="1680" y="1654"/>
                  </a:cubicBezTo>
                  <a:cubicBezTo>
                    <a:pt x="2507" y="827"/>
                    <a:pt x="3559" y="401"/>
                    <a:pt x="4812" y="401"/>
                  </a:cubicBezTo>
                  <a:close/>
                  <a:moveTo>
                    <a:pt x="4812" y="0"/>
                  </a:moveTo>
                  <a:cubicBezTo>
                    <a:pt x="2206" y="0"/>
                    <a:pt x="0" y="2081"/>
                    <a:pt x="0" y="4687"/>
                  </a:cubicBezTo>
                  <a:lnTo>
                    <a:pt x="0" y="83635"/>
                  </a:lnTo>
                  <a:lnTo>
                    <a:pt x="135966" y="83635"/>
                  </a:lnTo>
                  <a:lnTo>
                    <a:pt x="135966" y="4687"/>
                  </a:lnTo>
                  <a:cubicBezTo>
                    <a:pt x="135966" y="2081"/>
                    <a:pt x="133785" y="0"/>
                    <a:pt x="131179" y="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31"/>
            <p:cNvSpPr/>
            <p:nvPr/>
          </p:nvSpPr>
          <p:spPr>
            <a:xfrm>
              <a:off x="1402909" y="1925440"/>
              <a:ext cx="2363107" cy="1365803"/>
            </a:xfrm>
            <a:custGeom>
              <a:avLst/>
              <a:gdLst/>
              <a:ahLst/>
              <a:cxnLst/>
              <a:rect l="l" t="t" r="r" b="b"/>
              <a:pathLst>
                <a:path w="124889" h="72182" extrusionOk="0">
                  <a:moveTo>
                    <a:pt x="0" y="1"/>
                  </a:moveTo>
                  <a:lnTo>
                    <a:pt x="0" y="72182"/>
                  </a:lnTo>
                  <a:lnTo>
                    <a:pt x="124888" y="72182"/>
                  </a:lnTo>
                  <a:lnTo>
                    <a:pt x="12488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31"/>
            <p:cNvSpPr/>
            <p:nvPr/>
          </p:nvSpPr>
          <p:spPr>
            <a:xfrm>
              <a:off x="1399106" y="1921656"/>
              <a:ext cx="2371167" cy="1373391"/>
            </a:xfrm>
            <a:custGeom>
              <a:avLst/>
              <a:gdLst/>
              <a:ahLst/>
              <a:cxnLst/>
              <a:rect l="l" t="t" r="r" b="b"/>
              <a:pathLst>
                <a:path w="125315" h="72583" extrusionOk="0">
                  <a:moveTo>
                    <a:pt x="124889" y="426"/>
                  </a:moveTo>
                  <a:lnTo>
                    <a:pt x="124889" y="72156"/>
                  </a:lnTo>
                  <a:lnTo>
                    <a:pt x="402" y="72156"/>
                  </a:lnTo>
                  <a:lnTo>
                    <a:pt x="402" y="426"/>
                  </a:lnTo>
                  <a:close/>
                  <a:moveTo>
                    <a:pt x="1" y="0"/>
                  </a:moveTo>
                  <a:lnTo>
                    <a:pt x="1" y="72582"/>
                  </a:lnTo>
                  <a:lnTo>
                    <a:pt x="125315" y="72582"/>
                  </a:lnTo>
                  <a:lnTo>
                    <a:pt x="125315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31"/>
            <p:cNvSpPr/>
            <p:nvPr/>
          </p:nvSpPr>
          <p:spPr>
            <a:xfrm>
              <a:off x="2529202" y="3482825"/>
              <a:ext cx="110502" cy="108610"/>
            </a:xfrm>
            <a:custGeom>
              <a:avLst/>
              <a:gdLst/>
              <a:ahLst/>
              <a:cxnLst/>
              <a:rect l="l" t="t" r="r" b="b"/>
              <a:pathLst>
                <a:path w="5840" h="5740" extrusionOk="0">
                  <a:moveTo>
                    <a:pt x="2933" y="0"/>
                  </a:moveTo>
                  <a:cubicBezTo>
                    <a:pt x="1354" y="0"/>
                    <a:pt x="0" y="1253"/>
                    <a:pt x="0" y="2907"/>
                  </a:cubicBezTo>
                  <a:cubicBezTo>
                    <a:pt x="0" y="4486"/>
                    <a:pt x="1354" y="5739"/>
                    <a:pt x="2933" y="5739"/>
                  </a:cubicBezTo>
                  <a:cubicBezTo>
                    <a:pt x="4487" y="5739"/>
                    <a:pt x="5840" y="4486"/>
                    <a:pt x="5840" y="2907"/>
                  </a:cubicBezTo>
                  <a:cubicBezTo>
                    <a:pt x="5840" y="1253"/>
                    <a:pt x="4487" y="0"/>
                    <a:pt x="2933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31"/>
            <p:cNvSpPr/>
            <p:nvPr/>
          </p:nvSpPr>
          <p:spPr>
            <a:xfrm>
              <a:off x="3092575" y="2260259"/>
              <a:ext cx="1057077" cy="141212"/>
            </a:xfrm>
            <a:custGeom>
              <a:avLst/>
              <a:gdLst/>
              <a:ahLst/>
              <a:cxnLst/>
              <a:rect l="l" t="t" r="r" b="b"/>
              <a:pathLst>
                <a:path w="55866" h="7463" extrusionOk="0">
                  <a:moveTo>
                    <a:pt x="16082" y="0"/>
                  </a:moveTo>
                  <a:cubicBezTo>
                    <a:pt x="15991" y="0"/>
                    <a:pt x="15916" y="25"/>
                    <a:pt x="15866" y="75"/>
                  </a:cubicBezTo>
                  <a:lnTo>
                    <a:pt x="8247" y="6542"/>
                  </a:lnTo>
                  <a:lnTo>
                    <a:pt x="728" y="75"/>
                  </a:lnTo>
                  <a:cubicBezTo>
                    <a:pt x="634" y="34"/>
                    <a:pt x="528" y="10"/>
                    <a:pt x="428" y="10"/>
                  </a:cubicBezTo>
                  <a:cubicBezTo>
                    <a:pt x="287" y="10"/>
                    <a:pt x="160" y="58"/>
                    <a:pt x="101" y="176"/>
                  </a:cubicBezTo>
                  <a:cubicBezTo>
                    <a:pt x="1" y="276"/>
                    <a:pt x="1" y="602"/>
                    <a:pt x="101" y="702"/>
                  </a:cubicBezTo>
                  <a:lnTo>
                    <a:pt x="8021" y="7369"/>
                  </a:lnTo>
                  <a:cubicBezTo>
                    <a:pt x="8084" y="7431"/>
                    <a:pt x="8165" y="7463"/>
                    <a:pt x="8256" y="7463"/>
                  </a:cubicBezTo>
                  <a:cubicBezTo>
                    <a:pt x="8347" y="7463"/>
                    <a:pt x="8447" y="7431"/>
                    <a:pt x="8547" y="7369"/>
                  </a:cubicBezTo>
                  <a:lnTo>
                    <a:pt x="16066" y="1003"/>
                  </a:lnTo>
                  <a:lnTo>
                    <a:pt x="23685" y="7369"/>
                  </a:lnTo>
                  <a:cubicBezTo>
                    <a:pt x="23748" y="7431"/>
                    <a:pt x="23854" y="7463"/>
                    <a:pt x="23958" y="7463"/>
                  </a:cubicBezTo>
                  <a:cubicBezTo>
                    <a:pt x="24061" y="7463"/>
                    <a:pt x="24161" y="7431"/>
                    <a:pt x="24212" y="7369"/>
                  </a:cubicBezTo>
                  <a:lnTo>
                    <a:pt x="31831" y="1003"/>
                  </a:lnTo>
                  <a:lnTo>
                    <a:pt x="39349" y="7369"/>
                  </a:lnTo>
                  <a:cubicBezTo>
                    <a:pt x="39462" y="7431"/>
                    <a:pt x="39569" y="7463"/>
                    <a:pt x="39672" y="7463"/>
                  </a:cubicBezTo>
                  <a:cubicBezTo>
                    <a:pt x="39776" y="7463"/>
                    <a:pt x="39876" y="7431"/>
                    <a:pt x="39976" y="7369"/>
                  </a:cubicBezTo>
                  <a:lnTo>
                    <a:pt x="47495" y="1003"/>
                  </a:lnTo>
                  <a:lnTo>
                    <a:pt x="55139" y="7369"/>
                  </a:lnTo>
                  <a:cubicBezTo>
                    <a:pt x="55225" y="7422"/>
                    <a:pt x="55310" y="7453"/>
                    <a:pt x="55388" y="7453"/>
                  </a:cubicBezTo>
                  <a:cubicBezTo>
                    <a:pt x="55493" y="7453"/>
                    <a:pt x="55583" y="7398"/>
                    <a:pt x="55640" y="7268"/>
                  </a:cubicBezTo>
                  <a:cubicBezTo>
                    <a:pt x="55866" y="7168"/>
                    <a:pt x="55866" y="6867"/>
                    <a:pt x="55640" y="6742"/>
                  </a:cubicBezTo>
                  <a:lnTo>
                    <a:pt x="47821" y="75"/>
                  </a:lnTo>
                  <a:cubicBezTo>
                    <a:pt x="47720" y="25"/>
                    <a:pt x="47614" y="0"/>
                    <a:pt x="47520" y="0"/>
                  </a:cubicBezTo>
                  <a:cubicBezTo>
                    <a:pt x="47426" y="0"/>
                    <a:pt x="47345" y="25"/>
                    <a:pt x="47294" y="75"/>
                  </a:cubicBezTo>
                  <a:lnTo>
                    <a:pt x="39675" y="6542"/>
                  </a:lnTo>
                  <a:lnTo>
                    <a:pt x="32056" y="75"/>
                  </a:lnTo>
                  <a:cubicBezTo>
                    <a:pt x="32006" y="25"/>
                    <a:pt x="31925" y="0"/>
                    <a:pt x="31831" y="0"/>
                  </a:cubicBezTo>
                  <a:cubicBezTo>
                    <a:pt x="31737" y="0"/>
                    <a:pt x="31630" y="25"/>
                    <a:pt x="31530" y="75"/>
                  </a:cubicBezTo>
                  <a:lnTo>
                    <a:pt x="24011" y="6542"/>
                  </a:lnTo>
                  <a:lnTo>
                    <a:pt x="16392" y="75"/>
                  </a:lnTo>
                  <a:cubicBezTo>
                    <a:pt x="16279" y="25"/>
                    <a:pt x="16173" y="0"/>
                    <a:pt x="1608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31"/>
            <p:cNvSpPr/>
            <p:nvPr/>
          </p:nvSpPr>
          <p:spPr>
            <a:xfrm>
              <a:off x="1472143" y="2129359"/>
              <a:ext cx="420666" cy="359493"/>
            </a:xfrm>
            <a:custGeom>
              <a:avLst/>
              <a:gdLst/>
              <a:ahLst/>
              <a:cxnLst/>
              <a:rect l="l" t="t" r="r" b="b"/>
              <a:pathLst>
                <a:path w="22232" h="18999" extrusionOk="0">
                  <a:moveTo>
                    <a:pt x="4913" y="1"/>
                  </a:moveTo>
                  <a:cubicBezTo>
                    <a:pt x="2181" y="1"/>
                    <a:pt x="0" y="2181"/>
                    <a:pt x="0" y="4888"/>
                  </a:cubicBezTo>
                  <a:lnTo>
                    <a:pt x="0" y="9901"/>
                  </a:lnTo>
                  <a:cubicBezTo>
                    <a:pt x="0" y="12633"/>
                    <a:pt x="2181" y="14813"/>
                    <a:pt x="4913" y="14813"/>
                  </a:cubicBezTo>
                  <a:lnTo>
                    <a:pt x="10552" y="14813"/>
                  </a:lnTo>
                  <a:cubicBezTo>
                    <a:pt x="11379" y="18272"/>
                    <a:pt x="13985" y="18898"/>
                    <a:pt x="15564" y="18999"/>
                  </a:cubicBezTo>
                  <a:cubicBezTo>
                    <a:pt x="15865" y="18999"/>
                    <a:pt x="16091" y="18572"/>
                    <a:pt x="15765" y="18372"/>
                  </a:cubicBezTo>
                  <a:cubicBezTo>
                    <a:pt x="14086" y="17019"/>
                    <a:pt x="14712" y="14813"/>
                    <a:pt x="14712" y="14813"/>
                  </a:cubicBezTo>
                  <a:lnTo>
                    <a:pt x="17344" y="14813"/>
                  </a:lnTo>
                  <a:cubicBezTo>
                    <a:pt x="20051" y="14813"/>
                    <a:pt x="22231" y="12633"/>
                    <a:pt x="22231" y="9901"/>
                  </a:cubicBezTo>
                  <a:lnTo>
                    <a:pt x="22231" y="4888"/>
                  </a:lnTo>
                  <a:cubicBezTo>
                    <a:pt x="22231" y="2181"/>
                    <a:pt x="20051" y="1"/>
                    <a:pt x="17344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31"/>
            <p:cNvSpPr/>
            <p:nvPr/>
          </p:nvSpPr>
          <p:spPr>
            <a:xfrm>
              <a:off x="1754776" y="2239861"/>
              <a:ext cx="53132" cy="53132"/>
            </a:xfrm>
            <a:custGeom>
              <a:avLst/>
              <a:gdLst/>
              <a:ahLst/>
              <a:cxnLst/>
              <a:rect l="l" t="t" r="r" b="b"/>
              <a:pathLst>
                <a:path w="2808" h="2808" extrusionOk="0">
                  <a:moveTo>
                    <a:pt x="1354" y="1"/>
                  </a:moveTo>
                  <a:cubicBezTo>
                    <a:pt x="627" y="1"/>
                    <a:pt x="1" y="627"/>
                    <a:pt x="1" y="1354"/>
                  </a:cubicBezTo>
                  <a:cubicBezTo>
                    <a:pt x="1" y="2181"/>
                    <a:pt x="627" y="2808"/>
                    <a:pt x="1354" y="2808"/>
                  </a:cubicBezTo>
                  <a:cubicBezTo>
                    <a:pt x="2181" y="2808"/>
                    <a:pt x="2808" y="2181"/>
                    <a:pt x="2808" y="1354"/>
                  </a:cubicBezTo>
                  <a:cubicBezTo>
                    <a:pt x="2808" y="627"/>
                    <a:pt x="2181" y="1"/>
                    <a:pt x="135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31"/>
            <p:cNvSpPr/>
            <p:nvPr/>
          </p:nvSpPr>
          <p:spPr>
            <a:xfrm>
              <a:off x="1655664" y="2239861"/>
              <a:ext cx="53605" cy="53132"/>
            </a:xfrm>
            <a:custGeom>
              <a:avLst/>
              <a:gdLst/>
              <a:ahLst/>
              <a:cxnLst/>
              <a:rect l="l" t="t" r="r" b="b"/>
              <a:pathLst>
                <a:path w="2833" h="2808" extrusionOk="0">
                  <a:moveTo>
                    <a:pt x="1479" y="1"/>
                  </a:moveTo>
                  <a:cubicBezTo>
                    <a:pt x="627" y="1"/>
                    <a:pt x="1" y="627"/>
                    <a:pt x="1" y="1354"/>
                  </a:cubicBezTo>
                  <a:cubicBezTo>
                    <a:pt x="1" y="2181"/>
                    <a:pt x="627" y="2808"/>
                    <a:pt x="1479" y="2808"/>
                  </a:cubicBezTo>
                  <a:cubicBezTo>
                    <a:pt x="2206" y="2808"/>
                    <a:pt x="2833" y="2181"/>
                    <a:pt x="2833" y="1354"/>
                  </a:cubicBezTo>
                  <a:cubicBezTo>
                    <a:pt x="2833" y="627"/>
                    <a:pt x="2206" y="1"/>
                    <a:pt x="147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31"/>
            <p:cNvSpPr/>
            <p:nvPr/>
          </p:nvSpPr>
          <p:spPr>
            <a:xfrm>
              <a:off x="1557026" y="2239861"/>
              <a:ext cx="53605" cy="53132"/>
            </a:xfrm>
            <a:custGeom>
              <a:avLst/>
              <a:gdLst/>
              <a:ahLst/>
              <a:cxnLst/>
              <a:rect l="l" t="t" r="r" b="b"/>
              <a:pathLst>
                <a:path w="2833" h="2808" extrusionOk="0">
                  <a:moveTo>
                    <a:pt x="1454" y="1"/>
                  </a:moveTo>
                  <a:cubicBezTo>
                    <a:pt x="627" y="1"/>
                    <a:pt x="1" y="627"/>
                    <a:pt x="1" y="1354"/>
                  </a:cubicBezTo>
                  <a:cubicBezTo>
                    <a:pt x="1" y="2181"/>
                    <a:pt x="627" y="2808"/>
                    <a:pt x="1454" y="2808"/>
                  </a:cubicBezTo>
                  <a:cubicBezTo>
                    <a:pt x="2206" y="2808"/>
                    <a:pt x="2833" y="2181"/>
                    <a:pt x="2833" y="1354"/>
                  </a:cubicBezTo>
                  <a:cubicBezTo>
                    <a:pt x="2833" y="627"/>
                    <a:pt x="2206" y="1"/>
                    <a:pt x="145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31"/>
            <p:cNvSpPr/>
            <p:nvPr/>
          </p:nvSpPr>
          <p:spPr>
            <a:xfrm>
              <a:off x="1995687" y="1569770"/>
              <a:ext cx="1177533" cy="1549324"/>
            </a:xfrm>
            <a:custGeom>
              <a:avLst/>
              <a:gdLst/>
              <a:ahLst/>
              <a:cxnLst/>
              <a:rect l="l" t="t" r="r" b="b"/>
              <a:pathLst>
                <a:path w="62232" h="81881" extrusionOk="0">
                  <a:moveTo>
                    <a:pt x="1" y="1"/>
                  </a:moveTo>
                  <a:lnTo>
                    <a:pt x="1" y="81881"/>
                  </a:lnTo>
                  <a:lnTo>
                    <a:pt x="53585" y="81881"/>
                  </a:lnTo>
                  <a:lnTo>
                    <a:pt x="62232" y="73209"/>
                  </a:lnTo>
                  <a:lnTo>
                    <a:pt x="6223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31"/>
            <p:cNvSpPr/>
            <p:nvPr/>
          </p:nvSpPr>
          <p:spPr>
            <a:xfrm>
              <a:off x="1991902" y="1565986"/>
              <a:ext cx="1185593" cy="1556912"/>
            </a:xfrm>
            <a:custGeom>
              <a:avLst/>
              <a:gdLst/>
              <a:ahLst/>
              <a:cxnLst/>
              <a:rect l="l" t="t" r="r" b="b"/>
              <a:pathLst>
                <a:path w="62658" h="82282" extrusionOk="0">
                  <a:moveTo>
                    <a:pt x="62231" y="426"/>
                  </a:moveTo>
                  <a:lnTo>
                    <a:pt x="62231" y="73309"/>
                  </a:lnTo>
                  <a:lnTo>
                    <a:pt x="53660" y="81880"/>
                  </a:lnTo>
                  <a:lnTo>
                    <a:pt x="401" y="81880"/>
                  </a:lnTo>
                  <a:lnTo>
                    <a:pt x="401" y="426"/>
                  </a:lnTo>
                  <a:close/>
                  <a:moveTo>
                    <a:pt x="100" y="0"/>
                  </a:moveTo>
                  <a:cubicBezTo>
                    <a:pt x="0" y="101"/>
                    <a:pt x="0" y="101"/>
                    <a:pt x="0" y="201"/>
                  </a:cubicBezTo>
                  <a:lnTo>
                    <a:pt x="0" y="82081"/>
                  </a:lnTo>
                  <a:cubicBezTo>
                    <a:pt x="0" y="82081"/>
                    <a:pt x="0" y="82181"/>
                    <a:pt x="100" y="82181"/>
                  </a:cubicBezTo>
                  <a:lnTo>
                    <a:pt x="201" y="82281"/>
                  </a:lnTo>
                  <a:lnTo>
                    <a:pt x="53785" y="82281"/>
                  </a:lnTo>
                  <a:lnTo>
                    <a:pt x="53885" y="82181"/>
                  </a:lnTo>
                  <a:lnTo>
                    <a:pt x="62557" y="73509"/>
                  </a:lnTo>
                  <a:cubicBezTo>
                    <a:pt x="62657" y="73509"/>
                    <a:pt x="62657" y="73409"/>
                    <a:pt x="62657" y="73409"/>
                  </a:cubicBezTo>
                  <a:lnTo>
                    <a:pt x="62657" y="201"/>
                  </a:lnTo>
                  <a:cubicBezTo>
                    <a:pt x="62657" y="101"/>
                    <a:pt x="62657" y="101"/>
                    <a:pt x="62557" y="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31"/>
            <p:cNvSpPr/>
            <p:nvPr/>
          </p:nvSpPr>
          <p:spPr>
            <a:xfrm>
              <a:off x="2043104" y="1615295"/>
              <a:ext cx="1082697" cy="1456381"/>
            </a:xfrm>
            <a:custGeom>
              <a:avLst/>
              <a:gdLst/>
              <a:ahLst/>
              <a:cxnLst/>
              <a:rect l="l" t="t" r="r" b="b"/>
              <a:pathLst>
                <a:path w="57220" h="76969" extrusionOk="0">
                  <a:moveTo>
                    <a:pt x="201" y="1"/>
                  </a:moveTo>
                  <a:lnTo>
                    <a:pt x="101" y="101"/>
                  </a:lnTo>
                  <a:cubicBezTo>
                    <a:pt x="1" y="101"/>
                    <a:pt x="1" y="226"/>
                    <a:pt x="1" y="226"/>
                  </a:cubicBezTo>
                  <a:lnTo>
                    <a:pt x="1" y="76768"/>
                  </a:lnTo>
                  <a:cubicBezTo>
                    <a:pt x="1" y="76768"/>
                    <a:pt x="1" y="76868"/>
                    <a:pt x="101" y="76868"/>
                  </a:cubicBezTo>
                  <a:cubicBezTo>
                    <a:pt x="101" y="76969"/>
                    <a:pt x="201" y="76969"/>
                    <a:pt x="201" y="76969"/>
                  </a:cubicBezTo>
                  <a:lnTo>
                    <a:pt x="51480" y="76969"/>
                  </a:lnTo>
                  <a:cubicBezTo>
                    <a:pt x="51705" y="76969"/>
                    <a:pt x="51705" y="76868"/>
                    <a:pt x="51705" y="76768"/>
                  </a:cubicBezTo>
                  <a:cubicBezTo>
                    <a:pt x="51705" y="76668"/>
                    <a:pt x="51705" y="76543"/>
                    <a:pt x="51480" y="76543"/>
                  </a:cubicBezTo>
                  <a:lnTo>
                    <a:pt x="427" y="76543"/>
                  </a:lnTo>
                  <a:lnTo>
                    <a:pt x="427" y="427"/>
                  </a:lnTo>
                  <a:lnTo>
                    <a:pt x="56818" y="427"/>
                  </a:lnTo>
                  <a:lnTo>
                    <a:pt x="56818" y="71029"/>
                  </a:lnTo>
                  <a:cubicBezTo>
                    <a:pt x="56818" y="71129"/>
                    <a:pt x="56919" y="71229"/>
                    <a:pt x="57019" y="71229"/>
                  </a:cubicBezTo>
                  <a:cubicBezTo>
                    <a:pt x="57119" y="71229"/>
                    <a:pt x="57219" y="71129"/>
                    <a:pt x="57219" y="71029"/>
                  </a:cubicBezTo>
                  <a:lnTo>
                    <a:pt x="57219" y="226"/>
                  </a:lnTo>
                  <a:cubicBezTo>
                    <a:pt x="57219" y="226"/>
                    <a:pt x="57219" y="101"/>
                    <a:pt x="57119" y="101"/>
                  </a:cubicBezTo>
                  <a:lnTo>
                    <a:pt x="57019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31"/>
            <p:cNvSpPr/>
            <p:nvPr/>
          </p:nvSpPr>
          <p:spPr>
            <a:xfrm>
              <a:off x="3009585" y="2955005"/>
              <a:ext cx="163634" cy="164089"/>
            </a:xfrm>
            <a:custGeom>
              <a:avLst/>
              <a:gdLst/>
              <a:ahLst/>
              <a:cxnLst/>
              <a:rect l="l" t="t" r="r" b="b"/>
              <a:pathLst>
                <a:path w="8648" h="8672" extrusionOk="0">
                  <a:moveTo>
                    <a:pt x="1" y="0"/>
                  </a:moveTo>
                  <a:lnTo>
                    <a:pt x="1" y="8672"/>
                  </a:lnTo>
                  <a:lnTo>
                    <a:pt x="8648" y="0"/>
                  </a:lnTo>
                  <a:close/>
                </a:path>
              </a:pathLst>
            </a:custGeom>
            <a:solidFill>
              <a:srgbClr val="2A49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31"/>
            <p:cNvSpPr/>
            <p:nvPr/>
          </p:nvSpPr>
          <p:spPr>
            <a:xfrm>
              <a:off x="3005327" y="2951202"/>
              <a:ext cx="172168" cy="171222"/>
            </a:xfrm>
            <a:custGeom>
              <a:avLst/>
              <a:gdLst/>
              <a:ahLst/>
              <a:cxnLst/>
              <a:rect l="l" t="t" r="r" b="b"/>
              <a:pathLst>
                <a:path w="9099" h="9049" extrusionOk="0">
                  <a:moveTo>
                    <a:pt x="8371" y="427"/>
                  </a:moveTo>
                  <a:lnTo>
                    <a:pt x="426" y="8253"/>
                  </a:lnTo>
                  <a:lnTo>
                    <a:pt x="426" y="8253"/>
                  </a:lnTo>
                  <a:lnTo>
                    <a:pt x="426" y="427"/>
                  </a:lnTo>
                  <a:close/>
                  <a:moveTo>
                    <a:pt x="0" y="1"/>
                  </a:moveTo>
                  <a:lnTo>
                    <a:pt x="0" y="201"/>
                  </a:lnTo>
                  <a:lnTo>
                    <a:pt x="0" y="8873"/>
                  </a:lnTo>
                  <a:cubicBezTo>
                    <a:pt x="0" y="8873"/>
                    <a:pt x="0" y="8973"/>
                    <a:pt x="101" y="8973"/>
                  </a:cubicBezTo>
                  <a:cubicBezTo>
                    <a:pt x="163" y="9023"/>
                    <a:pt x="220" y="9048"/>
                    <a:pt x="260" y="9048"/>
                  </a:cubicBezTo>
                  <a:cubicBezTo>
                    <a:pt x="301" y="9048"/>
                    <a:pt x="326" y="9023"/>
                    <a:pt x="326" y="8973"/>
                  </a:cubicBezTo>
                  <a:lnTo>
                    <a:pt x="8998" y="301"/>
                  </a:lnTo>
                  <a:cubicBezTo>
                    <a:pt x="9098" y="301"/>
                    <a:pt x="9098" y="201"/>
                    <a:pt x="9098" y="101"/>
                  </a:cubicBezTo>
                  <a:cubicBezTo>
                    <a:pt x="8998" y="1"/>
                    <a:pt x="8998" y="1"/>
                    <a:pt x="8873" y="1"/>
                  </a:cubicBezTo>
                  <a:close/>
                </a:path>
              </a:pathLst>
            </a:custGeom>
            <a:solidFill>
              <a:srgbClr val="2A49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31"/>
            <p:cNvSpPr/>
            <p:nvPr/>
          </p:nvSpPr>
          <p:spPr>
            <a:xfrm>
              <a:off x="3009585" y="2955005"/>
              <a:ext cx="163634" cy="164089"/>
            </a:xfrm>
            <a:custGeom>
              <a:avLst/>
              <a:gdLst/>
              <a:ahLst/>
              <a:cxnLst/>
              <a:rect l="l" t="t" r="r" b="b"/>
              <a:pathLst>
                <a:path w="8648" h="8672" extrusionOk="0">
                  <a:moveTo>
                    <a:pt x="1" y="0"/>
                  </a:moveTo>
                  <a:lnTo>
                    <a:pt x="1" y="8672"/>
                  </a:lnTo>
                  <a:lnTo>
                    <a:pt x="864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31"/>
            <p:cNvSpPr/>
            <p:nvPr/>
          </p:nvSpPr>
          <p:spPr>
            <a:xfrm>
              <a:off x="3005327" y="2951202"/>
              <a:ext cx="172168" cy="171222"/>
            </a:xfrm>
            <a:custGeom>
              <a:avLst/>
              <a:gdLst/>
              <a:ahLst/>
              <a:cxnLst/>
              <a:rect l="l" t="t" r="r" b="b"/>
              <a:pathLst>
                <a:path w="9099" h="9049" extrusionOk="0">
                  <a:moveTo>
                    <a:pt x="8371" y="427"/>
                  </a:moveTo>
                  <a:lnTo>
                    <a:pt x="426" y="8253"/>
                  </a:lnTo>
                  <a:lnTo>
                    <a:pt x="426" y="8253"/>
                  </a:lnTo>
                  <a:lnTo>
                    <a:pt x="426" y="427"/>
                  </a:lnTo>
                  <a:close/>
                  <a:moveTo>
                    <a:pt x="0" y="1"/>
                  </a:moveTo>
                  <a:lnTo>
                    <a:pt x="0" y="201"/>
                  </a:lnTo>
                  <a:lnTo>
                    <a:pt x="0" y="8873"/>
                  </a:lnTo>
                  <a:cubicBezTo>
                    <a:pt x="0" y="8873"/>
                    <a:pt x="0" y="8973"/>
                    <a:pt x="101" y="8973"/>
                  </a:cubicBezTo>
                  <a:cubicBezTo>
                    <a:pt x="163" y="9023"/>
                    <a:pt x="220" y="9048"/>
                    <a:pt x="260" y="9048"/>
                  </a:cubicBezTo>
                  <a:cubicBezTo>
                    <a:pt x="301" y="9048"/>
                    <a:pt x="326" y="9023"/>
                    <a:pt x="326" y="8973"/>
                  </a:cubicBezTo>
                  <a:lnTo>
                    <a:pt x="8998" y="301"/>
                  </a:lnTo>
                  <a:cubicBezTo>
                    <a:pt x="9098" y="301"/>
                    <a:pt x="9098" y="201"/>
                    <a:pt x="9098" y="101"/>
                  </a:cubicBezTo>
                  <a:cubicBezTo>
                    <a:pt x="8998" y="1"/>
                    <a:pt x="8998" y="1"/>
                    <a:pt x="887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31"/>
            <p:cNvSpPr/>
            <p:nvPr/>
          </p:nvSpPr>
          <p:spPr>
            <a:xfrm>
              <a:off x="2163560" y="2208092"/>
              <a:ext cx="841787" cy="8080"/>
            </a:xfrm>
            <a:custGeom>
              <a:avLst/>
              <a:gdLst/>
              <a:ahLst/>
              <a:cxnLst/>
              <a:rect l="l" t="t" r="r" b="b"/>
              <a:pathLst>
                <a:path w="44488" h="427" extrusionOk="0">
                  <a:moveTo>
                    <a:pt x="1" y="0"/>
                  </a:moveTo>
                  <a:lnTo>
                    <a:pt x="1" y="426"/>
                  </a:lnTo>
                  <a:lnTo>
                    <a:pt x="44487" y="426"/>
                  </a:lnTo>
                  <a:lnTo>
                    <a:pt x="4448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31"/>
            <p:cNvSpPr/>
            <p:nvPr/>
          </p:nvSpPr>
          <p:spPr>
            <a:xfrm>
              <a:off x="2163560" y="2281111"/>
              <a:ext cx="841787" cy="8098"/>
            </a:xfrm>
            <a:custGeom>
              <a:avLst/>
              <a:gdLst/>
              <a:ahLst/>
              <a:cxnLst/>
              <a:rect l="l" t="t" r="r" b="b"/>
              <a:pathLst>
                <a:path w="44488" h="428" extrusionOk="0">
                  <a:moveTo>
                    <a:pt x="1" y="1"/>
                  </a:moveTo>
                  <a:lnTo>
                    <a:pt x="1" y="427"/>
                  </a:lnTo>
                  <a:lnTo>
                    <a:pt x="44487" y="427"/>
                  </a:lnTo>
                  <a:lnTo>
                    <a:pt x="4448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31"/>
            <p:cNvSpPr/>
            <p:nvPr/>
          </p:nvSpPr>
          <p:spPr>
            <a:xfrm>
              <a:off x="2163560" y="2133162"/>
              <a:ext cx="841787" cy="8080"/>
            </a:xfrm>
            <a:custGeom>
              <a:avLst/>
              <a:gdLst/>
              <a:ahLst/>
              <a:cxnLst/>
              <a:rect l="l" t="t" r="r" b="b"/>
              <a:pathLst>
                <a:path w="44488" h="427" extrusionOk="0">
                  <a:moveTo>
                    <a:pt x="1" y="0"/>
                  </a:moveTo>
                  <a:lnTo>
                    <a:pt x="1" y="426"/>
                  </a:lnTo>
                  <a:lnTo>
                    <a:pt x="44487" y="426"/>
                  </a:lnTo>
                  <a:lnTo>
                    <a:pt x="4448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31"/>
            <p:cNvSpPr/>
            <p:nvPr/>
          </p:nvSpPr>
          <p:spPr>
            <a:xfrm>
              <a:off x="2163560" y="2354621"/>
              <a:ext cx="841787" cy="7607"/>
            </a:xfrm>
            <a:custGeom>
              <a:avLst/>
              <a:gdLst/>
              <a:ahLst/>
              <a:cxnLst/>
              <a:rect l="l" t="t" r="r" b="b"/>
              <a:pathLst>
                <a:path w="44488" h="402" extrusionOk="0">
                  <a:moveTo>
                    <a:pt x="1" y="1"/>
                  </a:moveTo>
                  <a:lnTo>
                    <a:pt x="1" y="402"/>
                  </a:lnTo>
                  <a:lnTo>
                    <a:pt x="44487" y="402"/>
                  </a:lnTo>
                  <a:lnTo>
                    <a:pt x="4448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31"/>
            <p:cNvSpPr/>
            <p:nvPr/>
          </p:nvSpPr>
          <p:spPr>
            <a:xfrm>
              <a:off x="2163560" y="2429551"/>
              <a:ext cx="841787" cy="8080"/>
            </a:xfrm>
            <a:custGeom>
              <a:avLst/>
              <a:gdLst/>
              <a:ahLst/>
              <a:cxnLst/>
              <a:rect l="l" t="t" r="r" b="b"/>
              <a:pathLst>
                <a:path w="44488" h="427" extrusionOk="0">
                  <a:moveTo>
                    <a:pt x="1" y="1"/>
                  </a:moveTo>
                  <a:lnTo>
                    <a:pt x="1" y="427"/>
                  </a:lnTo>
                  <a:lnTo>
                    <a:pt x="44487" y="427"/>
                  </a:lnTo>
                  <a:lnTo>
                    <a:pt x="4448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31"/>
            <p:cNvSpPr/>
            <p:nvPr/>
          </p:nvSpPr>
          <p:spPr>
            <a:xfrm>
              <a:off x="2288291" y="2502589"/>
              <a:ext cx="592797" cy="8080"/>
            </a:xfrm>
            <a:custGeom>
              <a:avLst/>
              <a:gdLst/>
              <a:ahLst/>
              <a:cxnLst/>
              <a:rect l="l" t="t" r="r" b="b"/>
              <a:pathLst>
                <a:path w="31329" h="427" extrusionOk="0">
                  <a:moveTo>
                    <a:pt x="0" y="0"/>
                  </a:moveTo>
                  <a:lnTo>
                    <a:pt x="0" y="426"/>
                  </a:lnTo>
                  <a:lnTo>
                    <a:pt x="31329" y="426"/>
                  </a:lnTo>
                  <a:lnTo>
                    <a:pt x="3132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31"/>
            <p:cNvSpPr/>
            <p:nvPr/>
          </p:nvSpPr>
          <p:spPr>
            <a:xfrm>
              <a:off x="2163560" y="1735751"/>
              <a:ext cx="399323" cy="8080"/>
            </a:xfrm>
            <a:custGeom>
              <a:avLst/>
              <a:gdLst/>
              <a:ahLst/>
              <a:cxnLst/>
              <a:rect l="l" t="t" r="r" b="b"/>
              <a:pathLst>
                <a:path w="21104" h="427" extrusionOk="0">
                  <a:moveTo>
                    <a:pt x="1" y="1"/>
                  </a:moveTo>
                  <a:lnTo>
                    <a:pt x="1" y="427"/>
                  </a:lnTo>
                  <a:lnTo>
                    <a:pt x="21104" y="427"/>
                  </a:lnTo>
                  <a:lnTo>
                    <a:pt x="2110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31"/>
            <p:cNvSpPr/>
            <p:nvPr/>
          </p:nvSpPr>
          <p:spPr>
            <a:xfrm>
              <a:off x="2163560" y="1787445"/>
              <a:ext cx="316332" cy="7607"/>
            </a:xfrm>
            <a:custGeom>
              <a:avLst/>
              <a:gdLst/>
              <a:ahLst/>
              <a:cxnLst/>
              <a:rect l="l" t="t" r="r" b="b"/>
              <a:pathLst>
                <a:path w="16718" h="402" extrusionOk="0">
                  <a:moveTo>
                    <a:pt x="1" y="1"/>
                  </a:moveTo>
                  <a:lnTo>
                    <a:pt x="1" y="402"/>
                  </a:lnTo>
                  <a:lnTo>
                    <a:pt x="16718" y="402"/>
                  </a:lnTo>
                  <a:lnTo>
                    <a:pt x="167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31"/>
            <p:cNvSpPr/>
            <p:nvPr/>
          </p:nvSpPr>
          <p:spPr>
            <a:xfrm>
              <a:off x="2456164" y="2808930"/>
              <a:ext cx="147986" cy="179756"/>
            </a:xfrm>
            <a:custGeom>
              <a:avLst/>
              <a:gdLst/>
              <a:ahLst/>
              <a:cxnLst/>
              <a:rect l="l" t="t" r="r" b="b"/>
              <a:pathLst>
                <a:path w="7821" h="9500" extrusionOk="0">
                  <a:moveTo>
                    <a:pt x="3033" y="1"/>
                  </a:moveTo>
                  <a:lnTo>
                    <a:pt x="1" y="7620"/>
                  </a:lnTo>
                  <a:lnTo>
                    <a:pt x="2808" y="7520"/>
                  </a:lnTo>
                  <a:lnTo>
                    <a:pt x="4687" y="9500"/>
                  </a:lnTo>
                  <a:lnTo>
                    <a:pt x="7820" y="1881"/>
                  </a:lnTo>
                  <a:lnTo>
                    <a:pt x="303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31"/>
            <p:cNvSpPr/>
            <p:nvPr/>
          </p:nvSpPr>
          <p:spPr>
            <a:xfrm>
              <a:off x="2449996" y="2802781"/>
              <a:ext cx="160323" cy="193966"/>
            </a:xfrm>
            <a:custGeom>
              <a:avLst/>
              <a:gdLst/>
              <a:ahLst/>
              <a:cxnLst/>
              <a:rect l="l" t="t" r="r" b="b"/>
              <a:pathLst>
                <a:path w="8473" h="10251" extrusionOk="0">
                  <a:moveTo>
                    <a:pt x="3459" y="627"/>
                  </a:moveTo>
                  <a:lnTo>
                    <a:pt x="7845" y="2306"/>
                  </a:lnTo>
                  <a:lnTo>
                    <a:pt x="5009" y="9483"/>
                  </a:lnTo>
                  <a:lnTo>
                    <a:pt x="3259" y="7644"/>
                  </a:lnTo>
                  <a:lnTo>
                    <a:pt x="627" y="7744"/>
                  </a:lnTo>
                  <a:lnTo>
                    <a:pt x="3459" y="627"/>
                  </a:lnTo>
                  <a:close/>
                  <a:moveTo>
                    <a:pt x="3259" y="0"/>
                  </a:moveTo>
                  <a:lnTo>
                    <a:pt x="1" y="8145"/>
                  </a:lnTo>
                  <a:lnTo>
                    <a:pt x="1" y="8145"/>
                  </a:lnTo>
                  <a:lnTo>
                    <a:pt x="3033" y="8045"/>
                  </a:lnTo>
                  <a:lnTo>
                    <a:pt x="5139" y="10251"/>
                  </a:lnTo>
                  <a:lnTo>
                    <a:pt x="5239" y="9925"/>
                  </a:lnTo>
                  <a:lnTo>
                    <a:pt x="8472" y="2105"/>
                  </a:lnTo>
                  <a:lnTo>
                    <a:pt x="3259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31"/>
            <p:cNvSpPr/>
            <p:nvPr/>
          </p:nvSpPr>
          <p:spPr>
            <a:xfrm>
              <a:off x="2564774" y="2808930"/>
              <a:ext cx="148440" cy="179756"/>
            </a:xfrm>
            <a:custGeom>
              <a:avLst/>
              <a:gdLst/>
              <a:ahLst/>
              <a:cxnLst/>
              <a:rect l="l" t="t" r="r" b="b"/>
              <a:pathLst>
                <a:path w="7845" h="9500" extrusionOk="0">
                  <a:moveTo>
                    <a:pt x="4812" y="1"/>
                  </a:moveTo>
                  <a:lnTo>
                    <a:pt x="0" y="1881"/>
                  </a:lnTo>
                  <a:lnTo>
                    <a:pt x="3033" y="9500"/>
                  </a:lnTo>
                  <a:lnTo>
                    <a:pt x="5013" y="7520"/>
                  </a:lnTo>
                  <a:lnTo>
                    <a:pt x="7845" y="7620"/>
                  </a:lnTo>
                  <a:lnTo>
                    <a:pt x="7845" y="7620"/>
                  </a:lnTo>
                  <a:lnTo>
                    <a:pt x="481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31"/>
            <p:cNvSpPr/>
            <p:nvPr/>
          </p:nvSpPr>
          <p:spPr>
            <a:xfrm>
              <a:off x="2559079" y="2802781"/>
              <a:ext cx="159831" cy="193966"/>
            </a:xfrm>
            <a:custGeom>
              <a:avLst/>
              <a:gdLst/>
              <a:ahLst/>
              <a:cxnLst/>
              <a:rect l="l" t="t" r="r" b="b"/>
              <a:pathLst>
                <a:path w="8447" h="10251" extrusionOk="0">
                  <a:moveTo>
                    <a:pt x="5013" y="627"/>
                  </a:moveTo>
                  <a:lnTo>
                    <a:pt x="7820" y="7744"/>
                  </a:lnTo>
                  <a:lnTo>
                    <a:pt x="5213" y="7644"/>
                  </a:lnTo>
                  <a:lnTo>
                    <a:pt x="3421" y="9436"/>
                  </a:lnTo>
                  <a:lnTo>
                    <a:pt x="3421" y="9436"/>
                  </a:lnTo>
                  <a:lnTo>
                    <a:pt x="627" y="2306"/>
                  </a:lnTo>
                  <a:lnTo>
                    <a:pt x="5013" y="627"/>
                  </a:lnTo>
                  <a:close/>
                  <a:moveTo>
                    <a:pt x="5213" y="0"/>
                  </a:moveTo>
                  <a:lnTo>
                    <a:pt x="0" y="2105"/>
                  </a:lnTo>
                  <a:lnTo>
                    <a:pt x="3233" y="10251"/>
                  </a:lnTo>
                  <a:lnTo>
                    <a:pt x="3434" y="10025"/>
                  </a:lnTo>
                  <a:lnTo>
                    <a:pt x="5314" y="8045"/>
                  </a:lnTo>
                  <a:lnTo>
                    <a:pt x="8446" y="8145"/>
                  </a:lnTo>
                  <a:lnTo>
                    <a:pt x="5213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31"/>
            <p:cNvSpPr/>
            <p:nvPr/>
          </p:nvSpPr>
          <p:spPr>
            <a:xfrm>
              <a:off x="2436258" y="2595532"/>
              <a:ext cx="296408" cy="300211"/>
            </a:xfrm>
            <a:custGeom>
              <a:avLst/>
              <a:gdLst/>
              <a:ahLst/>
              <a:cxnLst/>
              <a:rect l="l" t="t" r="r" b="b"/>
              <a:pathLst>
                <a:path w="15665" h="15866" extrusionOk="0">
                  <a:moveTo>
                    <a:pt x="7845" y="1"/>
                  </a:moveTo>
                  <a:lnTo>
                    <a:pt x="6491" y="527"/>
                  </a:lnTo>
                  <a:lnTo>
                    <a:pt x="5113" y="527"/>
                  </a:lnTo>
                  <a:lnTo>
                    <a:pt x="4085" y="1454"/>
                  </a:lnTo>
                  <a:lnTo>
                    <a:pt x="2732" y="1880"/>
                  </a:lnTo>
                  <a:lnTo>
                    <a:pt x="2105" y="3133"/>
                  </a:lnTo>
                  <a:lnTo>
                    <a:pt x="952" y="3961"/>
                  </a:lnTo>
                  <a:lnTo>
                    <a:pt x="727" y="5314"/>
                  </a:lnTo>
                  <a:lnTo>
                    <a:pt x="0" y="6567"/>
                  </a:lnTo>
                  <a:lnTo>
                    <a:pt x="326" y="7946"/>
                  </a:lnTo>
                  <a:lnTo>
                    <a:pt x="0" y="9299"/>
                  </a:lnTo>
                  <a:lnTo>
                    <a:pt x="727" y="10552"/>
                  </a:lnTo>
                  <a:lnTo>
                    <a:pt x="952" y="11905"/>
                  </a:lnTo>
                  <a:lnTo>
                    <a:pt x="2105" y="12833"/>
                  </a:lnTo>
                  <a:lnTo>
                    <a:pt x="2732" y="14086"/>
                  </a:lnTo>
                  <a:lnTo>
                    <a:pt x="4085" y="14512"/>
                  </a:lnTo>
                  <a:lnTo>
                    <a:pt x="5113" y="15464"/>
                  </a:lnTo>
                  <a:lnTo>
                    <a:pt x="6491" y="15339"/>
                  </a:lnTo>
                  <a:lnTo>
                    <a:pt x="7845" y="15865"/>
                  </a:lnTo>
                  <a:lnTo>
                    <a:pt x="9198" y="15339"/>
                  </a:lnTo>
                  <a:lnTo>
                    <a:pt x="10551" y="15464"/>
                  </a:lnTo>
                  <a:lnTo>
                    <a:pt x="11604" y="14512"/>
                  </a:lnTo>
                  <a:lnTo>
                    <a:pt x="12957" y="14086"/>
                  </a:lnTo>
                  <a:lnTo>
                    <a:pt x="13584" y="12833"/>
                  </a:lnTo>
                  <a:lnTo>
                    <a:pt x="14737" y="11905"/>
                  </a:lnTo>
                  <a:lnTo>
                    <a:pt x="14937" y="10552"/>
                  </a:lnTo>
                  <a:lnTo>
                    <a:pt x="15664" y="9299"/>
                  </a:lnTo>
                  <a:lnTo>
                    <a:pt x="15363" y="7946"/>
                  </a:lnTo>
                  <a:lnTo>
                    <a:pt x="15664" y="6567"/>
                  </a:lnTo>
                  <a:lnTo>
                    <a:pt x="14937" y="5314"/>
                  </a:lnTo>
                  <a:lnTo>
                    <a:pt x="14737" y="3961"/>
                  </a:lnTo>
                  <a:lnTo>
                    <a:pt x="13584" y="3133"/>
                  </a:lnTo>
                  <a:lnTo>
                    <a:pt x="12957" y="1880"/>
                  </a:lnTo>
                  <a:lnTo>
                    <a:pt x="11604" y="1454"/>
                  </a:lnTo>
                  <a:lnTo>
                    <a:pt x="10551" y="527"/>
                  </a:lnTo>
                  <a:lnTo>
                    <a:pt x="9198" y="527"/>
                  </a:lnTo>
                  <a:lnTo>
                    <a:pt x="784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31"/>
            <p:cNvSpPr/>
            <p:nvPr/>
          </p:nvSpPr>
          <p:spPr>
            <a:xfrm>
              <a:off x="2432455" y="2591747"/>
              <a:ext cx="304468" cy="310164"/>
            </a:xfrm>
            <a:custGeom>
              <a:avLst/>
              <a:gdLst/>
              <a:ahLst/>
              <a:cxnLst/>
              <a:rect l="l" t="t" r="r" b="b"/>
              <a:pathLst>
                <a:path w="16091" h="16392" extrusionOk="0">
                  <a:moveTo>
                    <a:pt x="8046" y="401"/>
                  </a:moveTo>
                  <a:lnTo>
                    <a:pt x="9299" y="927"/>
                  </a:lnTo>
                  <a:lnTo>
                    <a:pt x="10652" y="927"/>
                  </a:lnTo>
                  <a:lnTo>
                    <a:pt x="11705" y="1755"/>
                  </a:lnTo>
                  <a:lnTo>
                    <a:pt x="13058" y="2181"/>
                  </a:lnTo>
                  <a:lnTo>
                    <a:pt x="13685" y="3434"/>
                  </a:lnTo>
                  <a:lnTo>
                    <a:pt x="14712" y="4261"/>
                  </a:lnTo>
                  <a:lnTo>
                    <a:pt x="14938" y="5639"/>
                  </a:lnTo>
                  <a:lnTo>
                    <a:pt x="15665" y="6767"/>
                  </a:lnTo>
                  <a:lnTo>
                    <a:pt x="15339" y="8146"/>
                  </a:lnTo>
                  <a:lnTo>
                    <a:pt x="15339" y="8246"/>
                  </a:lnTo>
                  <a:lnTo>
                    <a:pt x="15665" y="9499"/>
                  </a:lnTo>
                  <a:lnTo>
                    <a:pt x="14938" y="10652"/>
                  </a:lnTo>
                  <a:lnTo>
                    <a:pt x="14712" y="12005"/>
                  </a:lnTo>
                  <a:lnTo>
                    <a:pt x="13685" y="12832"/>
                  </a:lnTo>
                  <a:lnTo>
                    <a:pt x="13058" y="14085"/>
                  </a:lnTo>
                  <a:lnTo>
                    <a:pt x="11705" y="14511"/>
                  </a:lnTo>
                  <a:lnTo>
                    <a:pt x="10652" y="15439"/>
                  </a:lnTo>
                  <a:lnTo>
                    <a:pt x="9299" y="15339"/>
                  </a:lnTo>
                  <a:lnTo>
                    <a:pt x="8046" y="15865"/>
                  </a:lnTo>
                  <a:lnTo>
                    <a:pt x="6793" y="15339"/>
                  </a:lnTo>
                  <a:lnTo>
                    <a:pt x="5439" y="15439"/>
                  </a:lnTo>
                  <a:lnTo>
                    <a:pt x="4386" y="14511"/>
                  </a:lnTo>
                  <a:lnTo>
                    <a:pt x="3033" y="14085"/>
                  </a:lnTo>
                  <a:lnTo>
                    <a:pt x="2407" y="12832"/>
                  </a:lnTo>
                  <a:lnTo>
                    <a:pt x="1354" y="12005"/>
                  </a:lnTo>
                  <a:lnTo>
                    <a:pt x="1153" y="10652"/>
                  </a:lnTo>
                  <a:lnTo>
                    <a:pt x="427" y="9499"/>
                  </a:lnTo>
                  <a:lnTo>
                    <a:pt x="727" y="8146"/>
                  </a:lnTo>
                  <a:lnTo>
                    <a:pt x="427" y="6767"/>
                  </a:lnTo>
                  <a:lnTo>
                    <a:pt x="1153" y="5639"/>
                  </a:lnTo>
                  <a:lnTo>
                    <a:pt x="1354" y="4261"/>
                  </a:lnTo>
                  <a:lnTo>
                    <a:pt x="2407" y="3434"/>
                  </a:lnTo>
                  <a:lnTo>
                    <a:pt x="3033" y="2181"/>
                  </a:lnTo>
                  <a:lnTo>
                    <a:pt x="4386" y="1755"/>
                  </a:lnTo>
                  <a:lnTo>
                    <a:pt x="5439" y="927"/>
                  </a:lnTo>
                  <a:lnTo>
                    <a:pt x="6793" y="927"/>
                  </a:lnTo>
                  <a:lnTo>
                    <a:pt x="8046" y="401"/>
                  </a:lnTo>
                  <a:close/>
                  <a:moveTo>
                    <a:pt x="8046" y="0"/>
                  </a:moveTo>
                  <a:lnTo>
                    <a:pt x="6692" y="501"/>
                  </a:lnTo>
                  <a:lnTo>
                    <a:pt x="5214" y="501"/>
                  </a:lnTo>
                  <a:lnTo>
                    <a:pt x="4186" y="1454"/>
                  </a:lnTo>
                  <a:lnTo>
                    <a:pt x="2808" y="1880"/>
                  </a:lnTo>
                  <a:lnTo>
                    <a:pt x="2081" y="3133"/>
                  </a:lnTo>
                  <a:lnTo>
                    <a:pt x="928" y="4060"/>
                  </a:lnTo>
                  <a:lnTo>
                    <a:pt x="727" y="5514"/>
                  </a:lnTo>
                  <a:lnTo>
                    <a:pt x="1" y="6767"/>
                  </a:lnTo>
                  <a:lnTo>
                    <a:pt x="301" y="8146"/>
                  </a:lnTo>
                  <a:lnTo>
                    <a:pt x="1" y="9599"/>
                  </a:lnTo>
                  <a:lnTo>
                    <a:pt x="727" y="10852"/>
                  </a:lnTo>
                  <a:lnTo>
                    <a:pt x="928" y="12206"/>
                  </a:lnTo>
                  <a:lnTo>
                    <a:pt x="2081" y="13158"/>
                  </a:lnTo>
                  <a:lnTo>
                    <a:pt x="2808" y="14411"/>
                  </a:lnTo>
                  <a:lnTo>
                    <a:pt x="4186" y="14912"/>
                  </a:lnTo>
                  <a:lnTo>
                    <a:pt x="5214" y="15865"/>
                  </a:lnTo>
                  <a:lnTo>
                    <a:pt x="6692" y="15765"/>
                  </a:lnTo>
                  <a:lnTo>
                    <a:pt x="8046" y="16391"/>
                  </a:lnTo>
                  <a:lnTo>
                    <a:pt x="9399" y="15765"/>
                  </a:lnTo>
                  <a:lnTo>
                    <a:pt x="10853" y="15865"/>
                  </a:lnTo>
                  <a:lnTo>
                    <a:pt x="11905" y="14912"/>
                  </a:lnTo>
                  <a:lnTo>
                    <a:pt x="13259" y="14411"/>
                  </a:lnTo>
                  <a:lnTo>
                    <a:pt x="13986" y="13158"/>
                  </a:lnTo>
                  <a:lnTo>
                    <a:pt x="15138" y="12206"/>
                  </a:lnTo>
                  <a:lnTo>
                    <a:pt x="15339" y="10852"/>
                  </a:lnTo>
                  <a:lnTo>
                    <a:pt x="16091" y="9599"/>
                  </a:lnTo>
                  <a:lnTo>
                    <a:pt x="15776" y="8195"/>
                  </a:lnTo>
                  <a:lnTo>
                    <a:pt x="16091" y="6767"/>
                  </a:lnTo>
                  <a:lnTo>
                    <a:pt x="15339" y="5514"/>
                  </a:lnTo>
                  <a:lnTo>
                    <a:pt x="15138" y="4060"/>
                  </a:lnTo>
                  <a:lnTo>
                    <a:pt x="13986" y="3133"/>
                  </a:lnTo>
                  <a:lnTo>
                    <a:pt x="13259" y="1880"/>
                  </a:lnTo>
                  <a:lnTo>
                    <a:pt x="11905" y="1454"/>
                  </a:lnTo>
                  <a:lnTo>
                    <a:pt x="10853" y="501"/>
                  </a:lnTo>
                  <a:lnTo>
                    <a:pt x="9399" y="501"/>
                  </a:lnTo>
                  <a:lnTo>
                    <a:pt x="8046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31"/>
            <p:cNvSpPr/>
            <p:nvPr/>
          </p:nvSpPr>
          <p:spPr>
            <a:xfrm>
              <a:off x="2479873" y="2642949"/>
              <a:ext cx="209633" cy="207268"/>
            </a:xfrm>
            <a:custGeom>
              <a:avLst/>
              <a:gdLst/>
              <a:ahLst/>
              <a:cxnLst/>
              <a:rect l="l" t="t" r="r" b="b"/>
              <a:pathLst>
                <a:path w="11079" h="10954" extrusionOk="0">
                  <a:moveTo>
                    <a:pt x="5540" y="302"/>
                  </a:moveTo>
                  <a:cubicBezTo>
                    <a:pt x="6993" y="302"/>
                    <a:pt x="8246" y="828"/>
                    <a:pt x="9199" y="1780"/>
                  </a:cubicBezTo>
                  <a:cubicBezTo>
                    <a:pt x="10126" y="2708"/>
                    <a:pt x="10753" y="4061"/>
                    <a:pt x="10753" y="5440"/>
                  </a:cubicBezTo>
                  <a:cubicBezTo>
                    <a:pt x="10753" y="6893"/>
                    <a:pt x="10126" y="8146"/>
                    <a:pt x="9199" y="9074"/>
                  </a:cubicBezTo>
                  <a:cubicBezTo>
                    <a:pt x="8246" y="10026"/>
                    <a:pt x="6993" y="10653"/>
                    <a:pt x="5540" y="10653"/>
                  </a:cubicBezTo>
                  <a:cubicBezTo>
                    <a:pt x="4061" y="10653"/>
                    <a:pt x="2808" y="10026"/>
                    <a:pt x="1880" y="9074"/>
                  </a:cubicBezTo>
                  <a:cubicBezTo>
                    <a:pt x="928" y="8146"/>
                    <a:pt x="302" y="6893"/>
                    <a:pt x="302" y="5440"/>
                  </a:cubicBezTo>
                  <a:cubicBezTo>
                    <a:pt x="302" y="4061"/>
                    <a:pt x="928" y="2708"/>
                    <a:pt x="1880" y="1780"/>
                  </a:cubicBezTo>
                  <a:cubicBezTo>
                    <a:pt x="2808" y="828"/>
                    <a:pt x="4061" y="302"/>
                    <a:pt x="5540" y="302"/>
                  </a:cubicBezTo>
                  <a:close/>
                  <a:moveTo>
                    <a:pt x="5540" y="1"/>
                  </a:moveTo>
                  <a:cubicBezTo>
                    <a:pt x="2507" y="1"/>
                    <a:pt x="1" y="2407"/>
                    <a:pt x="1" y="5440"/>
                  </a:cubicBezTo>
                  <a:cubicBezTo>
                    <a:pt x="1" y="8447"/>
                    <a:pt x="2507" y="10953"/>
                    <a:pt x="5540" y="10953"/>
                  </a:cubicBezTo>
                  <a:cubicBezTo>
                    <a:pt x="8572" y="10953"/>
                    <a:pt x="11079" y="8447"/>
                    <a:pt x="11079" y="5440"/>
                  </a:cubicBezTo>
                  <a:cubicBezTo>
                    <a:pt x="11079" y="2407"/>
                    <a:pt x="8572" y="1"/>
                    <a:pt x="5540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31"/>
            <p:cNvSpPr/>
            <p:nvPr/>
          </p:nvSpPr>
          <p:spPr>
            <a:xfrm>
              <a:off x="2163560" y="2870104"/>
              <a:ext cx="182121" cy="8098"/>
            </a:xfrm>
            <a:custGeom>
              <a:avLst/>
              <a:gdLst/>
              <a:ahLst/>
              <a:cxnLst/>
              <a:rect l="l" t="t" r="r" b="b"/>
              <a:pathLst>
                <a:path w="9625" h="428" extrusionOk="0">
                  <a:moveTo>
                    <a:pt x="1" y="1"/>
                  </a:moveTo>
                  <a:lnTo>
                    <a:pt x="1" y="427"/>
                  </a:lnTo>
                  <a:lnTo>
                    <a:pt x="9625" y="427"/>
                  </a:lnTo>
                  <a:lnTo>
                    <a:pt x="962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31"/>
            <p:cNvSpPr/>
            <p:nvPr/>
          </p:nvSpPr>
          <p:spPr>
            <a:xfrm>
              <a:off x="2827483" y="2870104"/>
              <a:ext cx="182121" cy="8098"/>
            </a:xfrm>
            <a:custGeom>
              <a:avLst/>
              <a:gdLst/>
              <a:ahLst/>
              <a:cxnLst/>
              <a:rect l="l" t="t" r="r" b="b"/>
              <a:pathLst>
                <a:path w="9625" h="428" extrusionOk="0">
                  <a:moveTo>
                    <a:pt x="1" y="1"/>
                  </a:moveTo>
                  <a:lnTo>
                    <a:pt x="1" y="427"/>
                  </a:lnTo>
                  <a:lnTo>
                    <a:pt x="9625" y="427"/>
                  </a:lnTo>
                  <a:lnTo>
                    <a:pt x="962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31"/>
            <p:cNvSpPr/>
            <p:nvPr/>
          </p:nvSpPr>
          <p:spPr>
            <a:xfrm>
              <a:off x="3250495" y="1182803"/>
              <a:ext cx="454328" cy="454328"/>
            </a:xfrm>
            <a:custGeom>
              <a:avLst/>
              <a:gdLst/>
              <a:ahLst/>
              <a:cxnLst/>
              <a:rect l="l" t="t" r="r" b="b"/>
              <a:pathLst>
                <a:path w="24011" h="24011" extrusionOk="0">
                  <a:moveTo>
                    <a:pt x="12006" y="1"/>
                  </a:moveTo>
                  <a:cubicBezTo>
                    <a:pt x="5314" y="1"/>
                    <a:pt x="1" y="5414"/>
                    <a:pt x="1" y="12006"/>
                  </a:cubicBezTo>
                  <a:cubicBezTo>
                    <a:pt x="1" y="18697"/>
                    <a:pt x="5314" y="24011"/>
                    <a:pt x="12006" y="24011"/>
                  </a:cubicBezTo>
                  <a:cubicBezTo>
                    <a:pt x="18597" y="24011"/>
                    <a:pt x="24011" y="18697"/>
                    <a:pt x="24011" y="12006"/>
                  </a:cubicBezTo>
                  <a:cubicBezTo>
                    <a:pt x="24011" y="5414"/>
                    <a:pt x="18597" y="1"/>
                    <a:pt x="120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31"/>
            <p:cNvSpPr/>
            <p:nvPr/>
          </p:nvSpPr>
          <p:spPr>
            <a:xfrm>
              <a:off x="3246711" y="1178546"/>
              <a:ext cx="462389" cy="462389"/>
            </a:xfrm>
            <a:custGeom>
              <a:avLst/>
              <a:gdLst/>
              <a:ahLst/>
              <a:cxnLst/>
              <a:rect l="l" t="t" r="r" b="b"/>
              <a:pathLst>
                <a:path w="24437" h="24437" extrusionOk="0">
                  <a:moveTo>
                    <a:pt x="12206" y="426"/>
                  </a:moveTo>
                  <a:cubicBezTo>
                    <a:pt x="15439" y="426"/>
                    <a:pt x="18371" y="1779"/>
                    <a:pt x="20552" y="3885"/>
                  </a:cubicBezTo>
                  <a:cubicBezTo>
                    <a:pt x="22657" y="6065"/>
                    <a:pt x="24010" y="8998"/>
                    <a:pt x="24010" y="12231"/>
                  </a:cubicBezTo>
                  <a:cubicBezTo>
                    <a:pt x="24010" y="15464"/>
                    <a:pt x="22657" y="18496"/>
                    <a:pt x="20552" y="20577"/>
                  </a:cubicBezTo>
                  <a:cubicBezTo>
                    <a:pt x="18371" y="22782"/>
                    <a:pt x="15439" y="24035"/>
                    <a:pt x="12206" y="24035"/>
                  </a:cubicBezTo>
                  <a:cubicBezTo>
                    <a:pt x="8973" y="24035"/>
                    <a:pt x="5940" y="22782"/>
                    <a:pt x="3860" y="20577"/>
                  </a:cubicBezTo>
                  <a:cubicBezTo>
                    <a:pt x="1654" y="18496"/>
                    <a:pt x="401" y="15464"/>
                    <a:pt x="401" y="12231"/>
                  </a:cubicBezTo>
                  <a:cubicBezTo>
                    <a:pt x="401" y="8998"/>
                    <a:pt x="1654" y="6065"/>
                    <a:pt x="3860" y="3885"/>
                  </a:cubicBezTo>
                  <a:cubicBezTo>
                    <a:pt x="5940" y="1779"/>
                    <a:pt x="8973" y="426"/>
                    <a:pt x="12206" y="426"/>
                  </a:cubicBezTo>
                  <a:close/>
                  <a:moveTo>
                    <a:pt x="12206" y="0"/>
                  </a:moveTo>
                  <a:cubicBezTo>
                    <a:pt x="5414" y="0"/>
                    <a:pt x="0" y="5539"/>
                    <a:pt x="0" y="12231"/>
                  </a:cubicBezTo>
                  <a:cubicBezTo>
                    <a:pt x="0" y="19023"/>
                    <a:pt x="5414" y="24436"/>
                    <a:pt x="12206" y="24436"/>
                  </a:cubicBezTo>
                  <a:cubicBezTo>
                    <a:pt x="18898" y="24436"/>
                    <a:pt x="24437" y="19023"/>
                    <a:pt x="24437" y="12231"/>
                  </a:cubicBezTo>
                  <a:cubicBezTo>
                    <a:pt x="24437" y="5539"/>
                    <a:pt x="18898" y="0"/>
                    <a:pt x="12206" y="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31"/>
            <p:cNvSpPr/>
            <p:nvPr/>
          </p:nvSpPr>
          <p:spPr>
            <a:xfrm>
              <a:off x="3379011" y="1240192"/>
              <a:ext cx="106718" cy="242159"/>
            </a:xfrm>
            <a:custGeom>
              <a:avLst/>
              <a:gdLst/>
              <a:ahLst/>
              <a:cxnLst/>
              <a:rect l="l" t="t" r="r" b="b"/>
              <a:pathLst>
                <a:path w="5640" h="12798" extrusionOk="0">
                  <a:moveTo>
                    <a:pt x="5214" y="0"/>
                  </a:moveTo>
                  <a:cubicBezTo>
                    <a:pt x="5013" y="0"/>
                    <a:pt x="4788" y="201"/>
                    <a:pt x="4788" y="401"/>
                  </a:cubicBezTo>
                  <a:lnTo>
                    <a:pt x="4788" y="8772"/>
                  </a:lnTo>
                  <a:lnTo>
                    <a:pt x="201" y="12005"/>
                  </a:lnTo>
                  <a:cubicBezTo>
                    <a:pt x="1" y="12206"/>
                    <a:pt x="1" y="12406"/>
                    <a:pt x="101" y="12632"/>
                  </a:cubicBezTo>
                  <a:cubicBezTo>
                    <a:pt x="160" y="12749"/>
                    <a:pt x="296" y="12798"/>
                    <a:pt x="439" y="12798"/>
                  </a:cubicBezTo>
                  <a:cubicBezTo>
                    <a:pt x="540" y="12798"/>
                    <a:pt x="645" y="12774"/>
                    <a:pt x="728" y="12732"/>
                  </a:cubicBezTo>
                  <a:lnTo>
                    <a:pt x="5414" y="9273"/>
                  </a:lnTo>
                  <a:cubicBezTo>
                    <a:pt x="5540" y="9273"/>
                    <a:pt x="5640" y="9073"/>
                    <a:pt x="5640" y="8973"/>
                  </a:cubicBezTo>
                  <a:lnTo>
                    <a:pt x="5640" y="401"/>
                  </a:lnTo>
                  <a:cubicBezTo>
                    <a:pt x="5640" y="201"/>
                    <a:pt x="5414" y="0"/>
                    <a:pt x="521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31"/>
            <p:cNvSpPr/>
            <p:nvPr/>
          </p:nvSpPr>
          <p:spPr>
            <a:xfrm>
              <a:off x="2432455" y="1340723"/>
              <a:ext cx="53132" cy="138488"/>
            </a:xfrm>
            <a:custGeom>
              <a:avLst/>
              <a:gdLst/>
              <a:ahLst/>
              <a:cxnLst/>
              <a:rect l="l" t="t" r="r" b="b"/>
              <a:pathLst>
                <a:path w="2808" h="7319" extrusionOk="0">
                  <a:moveTo>
                    <a:pt x="301" y="0"/>
                  </a:moveTo>
                  <a:lnTo>
                    <a:pt x="1" y="101"/>
                  </a:lnTo>
                  <a:cubicBezTo>
                    <a:pt x="727" y="2507"/>
                    <a:pt x="1554" y="4913"/>
                    <a:pt x="2407" y="7319"/>
                  </a:cubicBezTo>
                  <a:lnTo>
                    <a:pt x="2808" y="7219"/>
                  </a:lnTo>
                  <a:cubicBezTo>
                    <a:pt x="1980" y="4813"/>
                    <a:pt x="1153" y="2407"/>
                    <a:pt x="301" y="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31"/>
            <p:cNvSpPr/>
            <p:nvPr/>
          </p:nvSpPr>
          <p:spPr>
            <a:xfrm>
              <a:off x="2683319" y="1340723"/>
              <a:ext cx="53605" cy="138488"/>
            </a:xfrm>
            <a:custGeom>
              <a:avLst/>
              <a:gdLst/>
              <a:ahLst/>
              <a:cxnLst/>
              <a:rect l="l" t="t" r="r" b="b"/>
              <a:pathLst>
                <a:path w="2833" h="7319" extrusionOk="0">
                  <a:moveTo>
                    <a:pt x="2507" y="0"/>
                  </a:moveTo>
                  <a:cubicBezTo>
                    <a:pt x="1680" y="2407"/>
                    <a:pt x="828" y="4813"/>
                    <a:pt x="1" y="7219"/>
                  </a:cubicBezTo>
                  <a:lnTo>
                    <a:pt x="427" y="7319"/>
                  </a:lnTo>
                  <a:cubicBezTo>
                    <a:pt x="1254" y="4913"/>
                    <a:pt x="2081" y="2507"/>
                    <a:pt x="2833" y="101"/>
                  </a:cubicBezTo>
                  <a:lnTo>
                    <a:pt x="2507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31"/>
            <p:cNvSpPr/>
            <p:nvPr/>
          </p:nvSpPr>
          <p:spPr>
            <a:xfrm>
              <a:off x="2580423" y="1350676"/>
              <a:ext cx="8080" cy="118582"/>
            </a:xfrm>
            <a:custGeom>
              <a:avLst/>
              <a:gdLst/>
              <a:ahLst/>
              <a:cxnLst/>
              <a:rect l="l" t="t" r="r" b="b"/>
              <a:pathLst>
                <a:path w="427" h="6267" extrusionOk="0">
                  <a:moveTo>
                    <a:pt x="0" y="1"/>
                  </a:moveTo>
                  <a:lnTo>
                    <a:pt x="0" y="6266"/>
                  </a:lnTo>
                  <a:lnTo>
                    <a:pt x="426" y="6266"/>
                  </a:lnTo>
                  <a:lnTo>
                    <a:pt x="426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31"/>
            <p:cNvSpPr/>
            <p:nvPr/>
          </p:nvSpPr>
          <p:spPr>
            <a:xfrm>
              <a:off x="1193295" y="2773376"/>
              <a:ext cx="551547" cy="8080"/>
            </a:xfrm>
            <a:custGeom>
              <a:avLst/>
              <a:gdLst/>
              <a:ahLst/>
              <a:cxnLst/>
              <a:rect l="l" t="t" r="r" b="b"/>
              <a:pathLst>
                <a:path w="29149" h="427" extrusionOk="0">
                  <a:moveTo>
                    <a:pt x="0" y="0"/>
                  </a:moveTo>
                  <a:lnTo>
                    <a:pt x="0" y="426"/>
                  </a:lnTo>
                  <a:lnTo>
                    <a:pt x="29148" y="426"/>
                  </a:lnTo>
                  <a:lnTo>
                    <a:pt x="29148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31"/>
            <p:cNvSpPr/>
            <p:nvPr/>
          </p:nvSpPr>
          <p:spPr>
            <a:xfrm>
              <a:off x="1612504" y="2717879"/>
              <a:ext cx="270807" cy="8080"/>
            </a:xfrm>
            <a:custGeom>
              <a:avLst/>
              <a:gdLst/>
              <a:ahLst/>
              <a:cxnLst/>
              <a:rect l="l" t="t" r="r" b="b"/>
              <a:pathLst>
                <a:path w="14312" h="427" extrusionOk="0">
                  <a:moveTo>
                    <a:pt x="1" y="1"/>
                  </a:moveTo>
                  <a:lnTo>
                    <a:pt x="1" y="427"/>
                  </a:lnTo>
                  <a:lnTo>
                    <a:pt x="14312" y="427"/>
                  </a:lnTo>
                  <a:lnTo>
                    <a:pt x="14312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31"/>
            <p:cNvSpPr/>
            <p:nvPr/>
          </p:nvSpPr>
          <p:spPr>
            <a:xfrm>
              <a:off x="3462001" y="2101393"/>
              <a:ext cx="618416" cy="8080"/>
            </a:xfrm>
            <a:custGeom>
              <a:avLst/>
              <a:gdLst/>
              <a:ahLst/>
              <a:cxnLst/>
              <a:rect l="l" t="t" r="r" b="b"/>
              <a:pathLst>
                <a:path w="32683" h="427" extrusionOk="0">
                  <a:moveTo>
                    <a:pt x="1" y="0"/>
                  </a:moveTo>
                  <a:lnTo>
                    <a:pt x="1" y="426"/>
                  </a:lnTo>
                  <a:lnTo>
                    <a:pt x="32683" y="426"/>
                  </a:lnTo>
                  <a:lnTo>
                    <a:pt x="32683" y="0"/>
                  </a:lnTo>
                  <a:close/>
                </a:path>
              </a:pathLst>
            </a:custGeom>
            <a:solidFill>
              <a:srgbClr val="BEBAC6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31"/>
            <p:cNvSpPr/>
            <p:nvPr/>
          </p:nvSpPr>
          <p:spPr>
            <a:xfrm>
              <a:off x="3333486" y="2046369"/>
              <a:ext cx="357600" cy="7607"/>
            </a:xfrm>
            <a:custGeom>
              <a:avLst/>
              <a:gdLst/>
              <a:ahLst/>
              <a:cxnLst/>
              <a:rect l="l" t="t" r="r" b="b"/>
              <a:pathLst>
                <a:path w="18899" h="402" extrusionOk="0">
                  <a:moveTo>
                    <a:pt x="1" y="1"/>
                  </a:moveTo>
                  <a:lnTo>
                    <a:pt x="1" y="402"/>
                  </a:lnTo>
                  <a:lnTo>
                    <a:pt x="18898" y="402"/>
                  </a:lnTo>
                  <a:lnTo>
                    <a:pt x="18898" y="1"/>
                  </a:lnTo>
                  <a:close/>
                </a:path>
              </a:pathLst>
            </a:custGeom>
            <a:solidFill>
              <a:srgbClr val="BEBAC6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46" name="Google Shape;646;p31"/>
            <p:cNvGrpSpPr/>
            <p:nvPr/>
          </p:nvGrpSpPr>
          <p:grpSpPr>
            <a:xfrm flipH="1">
              <a:off x="936623" y="1445473"/>
              <a:ext cx="734772" cy="588731"/>
              <a:chOff x="10049025" y="922900"/>
              <a:chExt cx="537625" cy="430800"/>
            </a:xfrm>
          </p:grpSpPr>
          <p:sp>
            <p:nvSpPr>
              <p:cNvPr id="647" name="Google Shape;647;p31"/>
              <p:cNvSpPr/>
              <p:nvPr/>
            </p:nvSpPr>
            <p:spPr>
              <a:xfrm>
                <a:off x="10056525" y="930425"/>
                <a:ext cx="521975" cy="331475"/>
              </a:xfrm>
              <a:custGeom>
                <a:avLst/>
                <a:gdLst/>
                <a:ahLst/>
                <a:cxnLst/>
                <a:rect l="l" t="t" r="r" b="b"/>
                <a:pathLst>
                  <a:path w="20879" h="13259" extrusionOk="0">
                    <a:moveTo>
                      <a:pt x="14412" y="0"/>
                    </a:moveTo>
                    <a:lnTo>
                      <a:pt x="1" y="226"/>
                    </a:lnTo>
                    <a:cubicBezTo>
                      <a:pt x="1254" y="2506"/>
                      <a:pt x="2407" y="4812"/>
                      <a:pt x="3334" y="7218"/>
                    </a:cubicBezTo>
                    <a:lnTo>
                      <a:pt x="12532" y="13258"/>
                    </a:lnTo>
                    <a:lnTo>
                      <a:pt x="20878" y="12757"/>
                    </a:lnTo>
                    <a:lnTo>
                      <a:pt x="1441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8" name="Google Shape;648;p31"/>
              <p:cNvSpPr/>
              <p:nvPr/>
            </p:nvSpPr>
            <p:spPr>
              <a:xfrm>
                <a:off x="10049025" y="922900"/>
                <a:ext cx="537625" cy="347150"/>
              </a:xfrm>
              <a:custGeom>
                <a:avLst/>
                <a:gdLst/>
                <a:ahLst/>
                <a:cxnLst/>
                <a:rect l="l" t="t" r="r" b="b"/>
                <a:pathLst>
                  <a:path w="21505" h="13886" extrusionOk="0">
                    <a:moveTo>
                      <a:pt x="14574" y="527"/>
                    </a:moveTo>
                    <a:cubicBezTo>
                      <a:pt x="16433" y="4242"/>
                      <a:pt x="18292" y="7862"/>
                      <a:pt x="20151" y="11579"/>
                    </a:cubicBezTo>
                    <a:cubicBezTo>
                      <a:pt x="20376" y="11973"/>
                      <a:pt x="20614" y="12366"/>
                      <a:pt x="20804" y="12760"/>
                    </a:cubicBezTo>
                    <a:lnTo>
                      <a:pt x="20804" y="12760"/>
                    </a:lnTo>
                    <a:cubicBezTo>
                      <a:pt x="18222" y="12953"/>
                      <a:pt x="15639" y="13167"/>
                      <a:pt x="13033" y="13359"/>
                    </a:cubicBezTo>
                    <a:lnTo>
                      <a:pt x="12933" y="13359"/>
                    </a:lnTo>
                    <a:cubicBezTo>
                      <a:pt x="12832" y="13359"/>
                      <a:pt x="12732" y="13259"/>
                      <a:pt x="12732" y="13259"/>
                    </a:cubicBezTo>
                    <a:cubicBezTo>
                      <a:pt x="12206" y="12933"/>
                      <a:pt x="11780" y="12632"/>
                      <a:pt x="11379" y="12306"/>
                    </a:cubicBezTo>
                    <a:cubicBezTo>
                      <a:pt x="9800" y="11379"/>
                      <a:pt x="8346" y="10326"/>
                      <a:pt x="6892" y="9399"/>
                    </a:cubicBezTo>
                    <a:cubicBezTo>
                      <a:pt x="5891" y="8707"/>
                      <a:pt x="4889" y="8106"/>
                      <a:pt x="3909" y="7402"/>
                    </a:cubicBezTo>
                    <a:lnTo>
                      <a:pt x="3909" y="7402"/>
                    </a:lnTo>
                    <a:cubicBezTo>
                      <a:pt x="2933" y="5179"/>
                      <a:pt x="1872" y="2958"/>
                      <a:pt x="726" y="817"/>
                    </a:cubicBezTo>
                    <a:lnTo>
                      <a:pt x="726" y="817"/>
                    </a:lnTo>
                    <a:cubicBezTo>
                      <a:pt x="4768" y="720"/>
                      <a:pt x="8788" y="623"/>
                      <a:pt x="12832" y="527"/>
                    </a:cubicBezTo>
                    <a:close/>
                    <a:moveTo>
                      <a:pt x="14712" y="0"/>
                    </a:moveTo>
                    <a:cubicBezTo>
                      <a:pt x="10527" y="101"/>
                      <a:pt x="6366" y="201"/>
                      <a:pt x="2181" y="301"/>
                    </a:cubicBezTo>
                    <a:lnTo>
                      <a:pt x="301" y="301"/>
                    </a:lnTo>
                    <a:cubicBezTo>
                      <a:pt x="100" y="301"/>
                      <a:pt x="0" y="527"/>
                      <a:pt x="100" y="727"/>
                    </a:cubicBezTo>
                    <a:cubicBezTo>
                      <a:pt x="1343" y="2890"/>
                      <a:pt x="2364" y="5176"/>
                      <a:pt x="3408" y="7560"/>
                    </a:cubicBezTo>
                    <a:lnTo>
                      <a:pt x="3408" y="7560"/>
                    </a:lnTo>
                    <a:cubicBezTo>
                      <a:pt x="3411" y="7606"/>
                      <a:pt x="3428" y="7647"/>
                      <a:pt x="3462" y="7679"/>
                    </a:cubicBezTo>
                    <a:lnTo>
                      <a:pt x="3462" y="7679"/>
                    </a:lnTo>
                    <a:cubicBezTo>
                      <a:pt x="3505" y="7746"/>
                      <a:pt x="3576" y="7784"/>
                      <a:pt x="3651" y="7796"/>
                    </a:cubicBezTo>
                    <a:lnTo>
                      <a:pt x="3651" y="7796"/>
                    </a:lnTo>
                    <a:cubicBezTo>
                      <a:pt x="6015" y="9352"/>
                      <a:pt x="8285" y="10978"/>
                      <a:pt x="10652" y="12532"/>
                    </a:cubicBezTo>
                    <a:cubicBezTo>
                      <a:pt x="11153" y="12832"/>
                      <a:pt x="11679" y="13259"/>
                      <a:pt x="12206" y="13559"/>
                    </a:cubicBezTo>
                    <a:cubicBezTo>
                      <a:pt x="12406" y="13685"/>
                      <a:pt x="12632" y="13885"/>
                      <a:pt x="12832" y="13885"/>
                    </a:cubicBezTo>
                    <a:cubicBezTo>
                      <a:pt x="13258" y="13885"/>
                      <a:pt x="13785" y="13785"/>
                      <a:pt x="14286" y="13785"/>
                    </a:cubicBezTo>
                    <a:cubicBezTo>
                      <a:pt x="15138" y="13685"/>
                      <a:pt x="16065" y="13685"/>
                      <a:pt x="16918" y="13559"/>
                    </a:cubicBezTo>
                    <a:cubicBezTo>
                      <a:pt x="18371" y="13459"/>
                      <a:pt x="19725" y="13359"/>
                      <a:pt x="21178" y="13259"/>
                    </a:cubicBezTo>
                    <a:cubicBezTo>
                      <a:pt x="21404" y="13259"/>
                      <a:pt x="21504" y="13058"/>
                      <a:pt x="21404" y="12933"/>
                    </a:cubicBezTo>
                    <a:lnTo>
                      <a:pt x="15765" y="1654"/>
                    </a:lnTo>
                    <a:cubicBezTo>
                      <a:pt x="15439" y="1153"/>
                      <a:pt x="15138" y="627"/>
                      <a:pt x="14912" y="101"/>
                    </a:cubicBezTo>
                    <a:cubicBezTo>
                      <a:pt x="14812" y="101"/>
                      <a:pt x="14812" y="0"/>
                      <a:pt x="1471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9" name="Google Shape;649;p31"/>
              <p:cNvSpPr/>
              <p:nvPr/>
            </p:nvSpPr>
            <p:spPr>
              <a:xfrm>
                <a:off x="10351650" y="961750"/>
                <a:ext cx="44500" cy="75825"/>
              </a:xfrm>
              <a:custGeom>
                <a:avLst/>
                <a:gdLst/>
                <a:ahLst/>
                <a:cxnLst/>
                <a:rect l="l" t="t" r="r" b="b"/>
                <a:pathLst>
                  <a:path w="1780" h="3033" extrusionOk="0">
                    <a:moveTo>
                      <a:pt x="1780" y="0"/>
                    </a:moveTo>
                    <a:lnTo>
                      <a:pt x="1780" y="0"/>
                    </a:lnTo>
                    <a:cubicBezTo>
                      <a:pt x="1153" y="953"/>
                      <a:pt x="527" y="1980"/>
                      <a:pt x="0" y="3033"/>
                    </a:cubicBezTo>
                    <a:lnTo>
                      <a:pt x="1780" y="0"/>
                    </a:lnTo>
                    <a:close/>
                  </a:path>
                </a:pathLst>
              </a:custGeom>
              <a:solidFill>
                <a:srgbClr val="F467B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" name="Google Shape;650;p31"/>
              <p:cNvSpPr/>
              <p:nvPr/>
            </p:nvSpPr>
            <p:spPr>
              <a:xfrm>
                <a:off x="10344450" y="955525"/>
                <a:ext cx="60000" cy="88025"/>
              </a:xfrm>
              <a:custGeom>
                <a:avLst/>
                <a:gdLst/>
                <a:ahLst/>
                <a:cxnLst/>
                <a:rect l="l" t="t" r="r" b="b"/>
                <a:pathLst>
                  <a:path w="2400" h="3521" extrusionOk="0">
                    <a:moveTo>
                      <a:pt x="2109" y="0"/>
                    </a:moveTo>
                    <a:cubicBezTo>
                      <a:pt x="2021" y="0"/>
                      <a:pt x="1921" y="44"/>
                      <a:pt x="1842" y="149"/>
                    </a:cubicBezTo>
                    <a:cubicBezTo>
                      <a:pt x="1216" y="1101"/>
                      <a:pt x="589" y="2129"/>
                      <a:pt x="88" y="3182"/>
                    </a:cubicBezTo>
                    <a:cubicBezTo>
                      <a:pt x="1" y="3321"/>
                      <a:pt x="180" y="3520"/>
                      <a:pt x="331" y="3520"/>
                    </a:cubicBezTo>
                    <a:cubicBezTo>
                      <a:pt x="397" y="3520"/>
                      <a:pt x="458" y="3482"/>
                      <a:pt x="489" y="3382"/>
                    </a:cubicBezTo>
                    <a:cubicBezTo>
                      <a:pt x="1116" y="2354"/>
                      <a:pt x="1642" y="1302"/>
                      <a:pt x="2268" y="349"/>
                    </a:cubicBezTo>
                    <a:cubicBezTo>
                      <a:pt x="2399" y="154"/>
                      <a:pt x="2274" y="0"/>
                      <a:pt x="210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" name="Google Shape;651;p31"/>
              <p:cNvSpPr/>
              <p:nvPr/>
            </p:nvSpPr>
            <p:spPr>
              <a:xfrm>
                <a:off x="10098525" y="969875"/>
                <a:ext cx="31350" cy="33875"/>
              </a:xfrm>
              <a:custGeom>
                <a:avLst/>
                <a:gdLst/>
                <a:ahLst/>
                <a:cxnLst/>
                <a:rect l="l" t="t" r="r" b="b"/>
                <a:pathLst>
                  <a:path w="1254" h="1355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401" y="527"/>
                      <a:pt x="827" y="928"/>
                      <a:pt x="1253" y="1354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467B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" name="Google Shape;652;p31"/>
              <p:cNvSpPr/>
              <p:nvPr/>
            </p:nvSpPr>
            <p:spPr>
              <a:xfrm>
                <a:off x="10090375" y="965025"/>
                <a:ext cx="44500" cy="45625"/>
              </a:xfrm>
              <a:custGeom>
                <a:avLst/>
                <a:gdLst/>
                <a:ahLst/>
                <a:cxnLst/>
                <a:rect l="l" t="t" r="r" b="b"/>
                <a:pathLst>
                  <a:path w="1780" h="1825" extrusionOk="0">
                    <a:moveTo>
                      <a:pt x="323" y="1"/>
                    </a:moveTo>
                    <a:cubicBezTo>
                      <a:pt x="245" y="1"/>
                      <a:pt x="163" y="32"/>
                      <a:pt x="101" y="95"/>
                    </a:cubicBezTo>
                    <a:cubicBezTo>
                      <a:pt x="0" y="195"/>
                      <a:pt x="0" y="295"/>
                      <a:pt x="101" y="396"/>
                    </a:cubicBezTo>
                    <a:cubicBezTo>
                      <a:pt x="527" y="822"/>
                      <a:pt x="953" y="1348"/>
                      <a:pt x="1354" y="1749"/>
                    </a:cubicBezTo>
                    <a:cubicBezTo>
                      <a:pt x="1416" y="1799"/>
                      <a:pt x="1498" y="1824"/>
                      <a:pt x="1576" y="1824"/>
                    </a:cubicBezTo>
                    <a:cubicBezTo>
                      <a:pt x="1654" y="1824"/>
                      <a:pt x="1730" y="1799"/>
                      <a:pt x="1780" y="1749"/>
                    </a:cubicBezTo>
                    <a:lnTo>
                      <a:pt x="1780" y="1348"/>
                    </a:lnTo>
                    <a:lnTo>
                      <a:pt x="527" y="95"/>
                    </a:lnTo>
                    <a:cubicBezTo>
                      <a:pt x="476" y="32"/>
                      <a:pt x="401" y="1"/>
                      <a:pt x="32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3" name="Google Shape;653;p31"/>
              <p:cNvSpPr/>
              <p:nvPr/>
            </p:nvSpPr>
            <p:spPr>
              <a:xfrm>
                <a:off x="10479475" y="1207350"/>
                <a:ext cx="57675" cy="15700"/>
              </a:xfrm>
              <a:custGeom>
                <a:avLst/>
                <a:gdLst/>
                <a:ahLst/>
                <a:cxnLst/>
                <a:rect l="l" t="t" r="r" b="b"/>
                <a:pathLst>
                  <a:path w="2307" h="628" extrusionOk="0">
                    <a:moveTo>
                      <a:pt x="0" y="1"/>
                    </a:moveTo>
                    <a:lnTo>
                      <a:pt x="2306" y="627"/>
                    </a:lnTo>
                    <a:cubicBezTo>
                      <a:pt x="1579" y="427"/>
                      <a:pt x="827" y="201"/>
                      <a:pt x="0" y="1"/>
                    </a:cubicBezTo>
                    <a:close/>
                  </a:path>
                </a:pathLst>
              </a:custGeom>
              <a:solidFill>
                <a:srgbClr val="F467B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4" name="Google Shape;654;p31"/>
              <p:cNvSpPr/>
              <p:nvPr/>
            </p:nvSpPr>
            <p:spPr>
              <a:xfrm>
                <a:off x="10474450" y="1201025"/>
                <a:ext cx="67700" cy="28075"/>
              </a:xfrm>
              <a:custGeom>
                <a:avLst/>
                <a:gdLst/>
                <a:ahLst/>
                <a:cxnLst/>
                <a:rect l="l" t="t" r="r" b="b"/>
                <a:pathLst>
                  <a:path w="2708" h="1123" extrusionOk="0">
                    <a:moveTo>
                      <a:pt x="193" y="1"/>
                    </a:moveTo>
                    <a:cubicBezTo>
                      <a:pt x="99" y="1"/>
                      <a:pt x="1" y="83"/>
                      <a:pt x="1" y="154"/>
                    </a:cubicBezTo>
                    <a:cubicBezTo>
                      <a:pt x="1" y="354"/>
                      <a:pt x="1" y="454"/>
                      <a:pt x="201" y="555"/>
                    </a:cubicBezTo>
                    <a:cubicBezTo>
                      <a:pt x="928" y="680"/>
                      <a:pt x="1655" y="880"/>
                      <a:pt x="2407" y="1081"/>
                    </a:cubicBezTo>
                    <a:cubicBezTo>
                      <a:pt x="2436" y="1110"/>
                      <a:pt x="2474" y="1122"/>
                      <a:pt x="2513" y="1122"/>
                    </a:cubicBezTo>
                    <a:cubicBezTo>
                      <a:pt x="2607" y="1122"/>
                      <a:pt x="2708" y="1052"/>
                      <a:pt x="2708" y="981"/>
                    </a:cubicBezTo>
                    <a:cubicBezTo>
                      <a:pt x="2708" y="780"/>
                      <a:pt x="2708" y="680"/>
                      <a:pt x="2507" y="555"/>
                    </a:cubicBezTo>
                    <a:cubicBezTo>
                      <a:pt x="1780" y="354"/>
                      <a:pt x="1028" y="154"/>
                      <a:pt x="302" y="53"/>
                    </a:cubicBezTo>
                    <a:cubicBezTo>
                      <a:pt x="272" y="16"/>
                      <a:pt x="233" y="1"/>
                      <a:pt x="19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" name="Google Shape;655;p31"/>
              <p:cNvSpPr/>
              <p:nvPr/>
            </p:nvSpPr>
            <p:spPr>
              <a:xfrm>
                <a:off x="10074700" y="1008725"/>
                <a:ext cx="384125" cy="339625"/>
              </a:xfrm>
              <a:custGeom>
                <a:avLst/>
                <a:gdLst/>
                <a:ahLst/>
                <a:cxnLst/>
                <a:rect l="l" t="t" r="r" b="b"/>
                <a:pathLst>
                  <a:path w="15365" h="13585" extrusionOk="0">
                    <a:moveTo>
                      <a:pt x="3359" y="1"/>
                    </a:moveTo>
                    <a:cubicBezTo>
                      <a:pt x="1981" y="2206"/>
                      <a:pt x="853" y="4487"/>
                      <a:pt x="1" y="6793"/>
                    </a:cubicBezTo>
                    <a:cubicBezTo>
                      <a:pt x="1" y="6793"/>
                      <a:pt x="1154" y="8998"/>
                      <a:pt x="4286" y="11079"/>
                    </a:cubicBezTo>
                    <a:cubicBezTo>
                      <a:pt x="7319" y="13159"/>
                      <a:pt x="10026" y="13585"/>
                      <a:pt x="10026" y="13585"/>
                    </a:cubicBezTo>
                    <a:cubicBezTo>
                      <a:pt x="12006" y="11906"/>
                      <a:pt x="14111" y="9725"/>
                      <a:pt x="15364" y="7520"/>
                    </a:cubicBezTo>
                    <a:cubicBezTo>
                      <a:pt x="15364" y="7520"/>
                      <a:pt x="13585" y="3986"/>
                      <a:pt x="10251" y="1981"/>
                    </a:cubicBezTo>
                    <a:cubicBezTo>
                      <a:pt x="6893" y="101"/>
                      <a:pt x="3359" y="1"/>
                      <a:pt x="335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" name="Google Shape;656;p31"/>
              <p:cNvSpPr/>
              <p:nvPr/>
            </p:nvSpPr>
            <p:spPr>
              <a:xfrm>
                <a:off x="10067175" y="1002600"/>
                <a:ext cx="399150" cy="351100"/>
              </a:xfrm>
              <a:custGeom>
                <a:avLst/>
                <a:gdLst/>
                <a:ahLst/>
                <a:cxnLst/>
                <a:rect l="l" t="t" r="r" b="b"/>
                <a:pathLst>
                  <a:path w="15966" h="14044" extrusionOk="0">
                    <a:moveTo>
                      <a:pt x="3795" y="575"/>
                    </a:moveTo>
                    <a:cubicBezTo>
                      <a:pt x="8594" y="722"/>
                      <a:pt x="13202" y="3473"/>
                      <a:pt x="15385" y="7757"/>
                    </a:cubicBezTo>
                    <a:lnTo>
                      <a:pt x="15385" y="7757"/>
                    </a:lnTo>
                    <a:cubicBezTo>
                      <a:pt x="14070" y="9966"/>
                      <a:pt x="12272" y="11875"/>
                      <a:pt x="10281" y="13504"/>
                    </a:cubicBezTo>
                    <a:lnTo>
                      <a:pt x="10227" y="13504"/>
                    </a:lnTo>
                    <a:cubicBezTo>
                      <a:pt x="10126" y="13504"/>
                      <a:pt x="10026" y="13404"/>
                      <a:pt x="9801" y="13404"/>
                    </a:cubicBezTo>
                    <a:cubicBezTo>
                      <a:pt x="9400" y="13304"/>
                      <a:pt x="8973" y="13203"/>
                      <a:pt x="8447" y="13003"/>
                    </a:cubicBezTo>
                    <a:cubicBezTo>
                      <a:pt x="6993" y="12477"/>
                      <a:pt x="5540" y="11750"/>
                      <a:pt x="4161" y="10697"/>
                    </a:cubicBezTo>
                    <a:cubicBezTo>
                      <a:pt x="3034" y="9870"/>
                      <a:pt x="1981" y="8918"/>
                      <a:pt x="1154" y="7865"/>
                    </a:cubicBezTo>
                    <a:cubicBezTo>
                      <a:pt x="928" y="7564"/>
                      <a:pt x="728" y="7364"/>
                      <a:pt x="628" y="7038"/>
                    </a:cubicBezTo>
                    <a:cubicBezTo>
                      <a:pt x="543" y="7038"/>
                      <a:pt x="530" y="6967"/>
                      <a:pt x="528" y="6944"/>
                    </a:cubicBezTo>
                    <a:lnTo>
                      <a:pt x="528" y="6944"/>
                    </a:lnTo>
                    <a:cubicBezTo>
                      <a:pt x="528" y="6950"/>
                      <a:pt x="530" y="6953"/>
                      <a:pt x="533" y="6953"/>
                    </a:cubicBezTo>
                    <a:cubicBezTo>
                      <a:pt x="567" y="6953"/>
                      <a:pt x="728" y="6612"/>
                      <a:pt x="728" y="6612"/>
                    </a:cubicBezTo>
                    <a:cubicBezTo>
                      <a:pt x="828" y="6311"/>
                      <a:pt x="928" y="5985"/>
                      <a:pt x="1029" y="5785"/>
                    </a:cubicBezTo>
                    <a:cubicBezTo>
                      <a:pt x="1863" y="3944"/>
                      <a:pt x="2769" y="2200"/>
                      <a:pt x="3795" y="575"/>
                    </a:cubicBezTo>
                    <a:close/>
                    <a:moveTo>
                      <a:pt x="3780" y="1"/>
                    </a:moveTo>
                    <a:cubicBezTo>
                      <a:pt x="3694" y="1"/>
                      <a:pt x="3610" y="12"/>
                      <a:pt x="3535" y="45"/>
                    </a:cubicBezTo>
                    <a:cubicBezTo>
                      <a:pt x="3234" y="146"/>
                      <a:pt x="3134" y="672"/>
                      <a:pt x="2908" y="872"/>
                    </a:cubicBezTo>
                    <a:cubicBezTo>
                      <a:pt x="2708" y="1399"/>
                      <a:pt x="2407" y="1825"/>
                      <a:pt x="2181" y="2351"/>
                    </a:cubicBezTo>
                    <a:cubicBezTo>
                      <a:pt x="1655" y="3278"/>
                      <a:pt x="1154" y="4331"/>
                      <a:pt x="728" y="5359"/>
                    </a:cubicBezTo>
                    <a:cubicBezTo>
                      <a:pt x="527" y="5785"/>
                      <a:pt x="302" y="6211"/>
                      <a:pt x="201" y="6612"/>
                    </a:cubicBezTo>
                    <a:cubicBezTo>
                      <a:pt x="101" y="6837"/>
                      <a:pt x="1" y="7038"/>
                      <a:pt x="101" y="7238"/>
                    </a:cubicBezTo>
                    <a:cubicBezTo>
                      <a:pt x="201" y="7464"/>
                      <a:pt x="402" y="7765"/>
                      <a:pt x="628" y="7990"/>
                    </a:cubicBezTo>
                    <a:cubicBezTo>
                      <a:pt x="1029" y="8492"/>
                      <a:pt x="1455" y="9018"/>
                      <a:pt x="1881" y="9444"/>
                    </a:cubicBezTo>
                    <a:cubicBezTo>
                      <a:pt x="3435" y="10998"/>
                      <a:pt x="5314" y="12251"/>
                      <a:pt x="7294" y="13103"/>
                    </a:cubicBezTo>
                    <a:cubicBezTo>
                      <a:pt x="8247" y="13504"/>
                      <a:pt x="9299" y="13930"/>
                      <a:pt x="10327" y="14030"/>
                    </a:cubicBezTo>
                    <a:cubicBezTo>
                      <a:pt x="10356" y="14039"/>
                      <a:pt x="10383" y="14044"/>
                      <a:pt x="10407" y="14044"/>
                    </a:cubicBezTo>
                    <a:cubicBezTo>
                      <a:pt x="10491" y="14044"/>
                      <a:pt x="10542" y="13993"/>
                      <a:pt x="10562" y="13922"/>
                    </a:cubicBezTo>
                    <a:lnTo>
                      <a:pt x="10562" y="13922"/>
                    </a:lnTo>
                    <a:cubicBezTo>
                      <a:pt x="12112" y="12671"/>
                      <a:pt x="13562" y="11220"/>
                      <a:pt x="14713" y="9644"/>
                    </a:cubicBezTo>
                    <a:cubicBezTo>
                      <a:pt x="15039" y="9243"/>
                      <a:pt x="15339" y="8817"/>
                      <a:pt x="15565" y="8391"/>
                    </a:cubicBezTo>
                    <a:cubicBezTo>
                      <a:pt x="15765" y="8191"/>
                      <a:pt x="15966" y="7865"/>
                      <a:pt x="15866" y="7664"/>
                    </a:cubicBezTo>
                    <a:cubicBezTo>
                      <a:pt x="15866" y="7464"/>
                      <a:pt x="15665" y="7238"/>
                      <a:pt x="15565" y="7038"/>
                    </a:cubicBezTo>
                    <a:cubicBezTo>
                      <a:pt x="13986" y="4431"/>
                      <a:pt x="11680" y="2351"/>
                      <a:pt x="8873" y="1198"/>
                    </a:cubicBezTo>
                    <a:cubicBezTo>
                      <a:pt x="7420" y="572"/>
                      <a:pt x="5841" y="246"/>
                      <a:pt x="4287" y="45"/>
                    </a:cubicBezTo>
                    <a:cubicBezTo>
                      <a:pt x="4136" y="45"/>
                      <a:pt x="3953" y="1"/>
                      <a:pt x="378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7" name="Google Shape;657;p31"/>
              <p:cNvSpPr/>
              <p:nvPr/>
            </p:nvSpPr>
            <p:spPr>
              <a:xfrm>
                <a:off x="10111675" y="1019375"/>
                <a:ext cx="94000" cy="198650"/>
              </a:xfrm>
              <a:custGeom>
                <a:avLst/>
                <a:gdLst/>
                <a:ahLst/>
                <a:cxnLst/>
                <a:rect l="l" t="t" r="r" b="b"/>
                <a:pathLst>
                  <a:path w="3760" h="7946" extrusionOk="0">
                    <a:moveTo>
                      <a:pt x="3760" y="1"/>
                    </a:moveTo>
                    <a:lnTo>
                      <a:pt x="3760" y="1"/>
                    </a:lnTo>
                    <a:cubicBezTo>
                      <a:pt x="2507" y="2607"/>
                      <a:pt x="1128" y="5214"/>
                      <a:pt x="0" y="7946"/>
                    </a:cubicBezTo>
                    <a:lnTo>
                      <a:pt x="3760" y="1"/>
                    </a:lnTo>
                    <a:close/>
                  </a:path>
                </a:pathLst>
              </a:custGeom>
              <a:solidFill>
                <a:srgbClr val="F467B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8" name="Google Shape;658;p31"/>
              <p:cNvSpPr/>
              <p:nvPr/>
            </p:nvSpPr>
            <p:spPr>
              <a:xfrm>
                <a:off x="10101750" y="1013500"/>
                <a:ext cx="113225" cy="210150"/>
              </a:xfrm>
              <a:custGeom>
                <a:avLst/>
                <a:gdLst/>
                <a:ahLst/>
                <a:cxnLst/>
                <a:rect l="l" t="t" r="r" b="b"/>
                <a:pathLst>
                  <a:path w="4529" h="8406" extrusionOk="0">
                    <a:moveTo>
                      <a:pt x="4160" y="0"/>
                    </a:moveTo>
                    <a:cubicBezTo>
                      <a:pt x="4080" y="0"/>
                      <a:pt x="3998" y="40"/>
                      <a:pt x="3931" y="136"/>
                    </a:cubicBezTo>
                    <a:cubicBezTo>
                      <a:pt x="2678" y="2742"/>
                      <a:pt x="1325" y="5349"/>
                      <a:pt x="72" y="7955"/>
                    </a:cubicBezTo>
                    <a:cubicBezTo>
                      <a:pt x="0" y="8186"/>
                      <a:pt x="194" y="8405"/>
                      <a:pt x="385" y="8405"/>
                    </a:cubicBezTo>
                    <a:cubicBezTo>
                      <a:pt x="462" y="8405"/>
                      <a:pt x="540" y="8368"/>
                      <a:pt x="598" y="8281"/>
                    </a:cubicBezTo>
                    <a:cubicBezTo>
                      <a:pt x="1851" y="5675"/>
                      <a:pt x="3104" y="3043"/>
                      <a:pt x="4458" y="436"/>
                    </a:cubicBezTo>
                    <a:cubicBezTo>
                      <a:pt x="4528" y="225"/>
                      <a:pt x="4350" y="0"/>
                      <a:pt x="416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" name="Google Shape;659;p31"/>
              <p:cNvSpPr/>
              <p:nvPr/>
            </p:nvSpPr>
            <p:spPr>
              <a:xfrm>
                <a:off x="10139875" y="1035050"/>
                <a:ext cx="120325" cy="219325"/>
              </a:xfrm>
              <a:custGeom>
                <a:avLst/>
                <a:gdLst/>
                <a:ahLst/>
                <a:cxnLst/>
                <a:rect l="l" t="t" r="r" b="b"/>
                <a:pathLst>
                  <a:path w="4813" h="8773" extrusionOk="0">
                    <a:moveTo>
                      <a:pt x="4812" y="1"/>
                    </a:moveTo>
                    <a:lnTo>
                      <a:pt x="1692" y="5688"/>
                    </a:lnTo>
                    <a:lnTo>
                      <a:pt x="1692" y="5688"/>
                    </a:lnTo>
                    <a:cubicBezTo>
                      <a:pt x="2744" y="3794"/>
                      <a:pt x="3805" y="1902"/>
                      <a:pt x="4812" y="1"/>
                    </a:cubicBezTo>
                    <a:close/>
                    <a:moveTo>
                      <a:pt x="1692" y="5688"/>
                    </a:moveTo>
                    <a:cubicBezTo>
                      <a:pt x="1122" y="6714"/>
                      <a:pt x="555" y="7742"/>
                      <a:pt x="0" y="8773"/>
                    </a:cubicBezTo>
                    <a:lnTo>
                      <a:pt x="1692" y="5688"/>
                    </a:lnTo>
                    <a:close/>
                  </a:path>
                </a:pathLst>
              </a:custGeom>
              <a:solidFill>
                <a:srgbClr val="F467B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" name="Google Shape;660;p31"/>
              <p:cNvSpPr/>
              <p:nvPr/>
            </p:nvSpPr>
            <p:spPr>
              <a:xfrm>
                <a:off x="10131375" y="1029075"/>
                <a:ext cx="137750" cy="231275"/>
              </a:xfrm>
              <a:custGeom>
                <a:avLst/>
                <a:gdLst/>
                <a:ahLst/>
                <a:cxnLst/>
                <a:rect l="l" t="t" r="r" b="b"/>
                <a:pathLst>
                  <a:path w="5510" h="9251" extrusionOk="0">
                    <a:moveTo>
                      <a:pt x="5130" y="1"/>
                    </a:moveTo>
                    <a:cubicBezTo>
                      <a:pt x="5053" y="1"/>
                      <a:pt x="4982" y="40"/>
                      <a:pt x="4952" y="139"/>
                    </a:cubicBezTo>
                    <a:cubicBezTo>
                      <a:pt x="3273" y="3047"/>
                      <a:pt x="1719" y="5979"/>
                      <a:pt x="140" y="8911"/>
                    </a:cubicBezTo>
                    <a:cubicBezTo>
                      <a:pt x="1" y="9050"/>
                      <a:pt x="212" y="9250"/>
                      <a:pt x="387" y="9250"/>
                    </a:cubicBezTo>
                    <a:cubicBezTo>
                      <a:pt x="465" y="9250"/>
                      <a:pt x="535" y="9211"/>
                      <a:pt x="566" y="9112"/>
                    </a:cubicBezTo>
                    <a:cubicBezTo>
                      <a:pt x="2120" y="6179"/>
                      <a:pt x="3799" y="3272"/>
                      <a:pt x="5353" y="340"/>
                    </a:cubicBezTo>
                    <a:cubicBezTo>
                      <a:pt x="5509" y="201"/>
                      <a:pt x="5304" y="1"/>
                      <a:pt x="513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" name="Google Shape;661;p31"/>
              <p:cNvSpPr/>
              <p:nvPr/>
            </p:nvSpPr>
            <p:spPr>
              <a:xfrm>
                <a:off x="10176825" y="1053225"/>
                <a:ext cx="132875" cy="224325"/>
              </a:xfrm>
              <a:custGeom>
                <a:avLst/>
                <a:gdLst/>
                <a:ahLst/>
                <a:cxnLst/>
                <a:rect l="l" t="t" r="r" b="b"/>
                <a:pathLst>
                  <a:path w="5315" h="8973" extrusionOk="0">
                    <a:moveTo>
                      <a:pt x="5314" y="0"/>
                    </a:moveTo>
                    <a:lnTo>
                      <a:pt x="5314" y="0"/>
                    </a:lnTo>
                    <a:cubicBezTo>
                      <a:pt x="3334" y="2933"/>
                      <a:pt x="1555" y="5965"/>
                      <a:pt x="1" y="8973"/>
                    </a:cubicBezTo>
                    <a:lnTo>
                      <a:pt x="5314" y="0"/>
                    </a:lnTo>
                    <a:close/>
                  </a:path>
                </a:pathLst>
              </a:custGeom>
              <a:solidFill>
                <a:srgbClr val="F467B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" name="Google Shape;662;p31"/>
              <p:cNvSpPr/>
              <p:nvPr/>
            </p:nvSpPr>
            <p:spPr>
              <a:xfrm>
                <a:off x="10166900" y="1045925"/>
                <a:ext cx="152025" cy="240375"/>
              </a:xfrm>
              <a:custGeom>
                <a:avLst/>
                <a:gdLst/>
                <a:ahLst/>
                <a:cxnLst/>
                <a:rect l="l" t="t" r="r" b="b"/>
                <a:pathLst>
                  <a:path w="6081" h="9615" extrusionOk="0">
                    <a:moveTo>
                      <a:pt x="5672" y="0"/>
                    </a:moveTo>
                    <a:cubicBezTo>
                      <a:pt x="5602" y="0"/>
                      <a:pt x="5539" y="28"/>
                      <a:pt x="5511" y="92"/>
                    </a:cubicBezTo>
                    <a:cubicBezTo>
                      <a:pt x="3531" y="3124"/>
                      <a:pt x="1751" y="6032"/>
                      <a:pt x="72" y="9165"/>
                    </a:cubicBezTo>
                    <a:cubicBezTo>
                      <a:pt x="1" y="9396"/>
                      <a:pt x="195" y="9614"/>
                      <a:pt x="385" y="9614"/>
                    </a:cubicBezTo>
                    <a:cubicBezTo>
                      <a:pt x="463" y="9614"/>
                      <a:pt x="540" y="9578"/>
                      <a:pt x="598" y="9490"/>
                    </a:cubicBezTo>
                    <a:cubicBezTo>
                      <a:pt x="2177" y="6358"/>
                      <a:pt x="3932" y="3325"/>
                      <a:pt x="5937" y="393"/>
                    </a:cubicBezTo>
                    <a:cubicBezTo>
                      <a:pt x="6080" y="177"/>
                      <a:pt x="5851" y="0"/>
                      <a:pt x="567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" name="Google Shape;663;p31"/>
              <p:cNvSpPr/>
              <p:nvPr/>
            </p:nvSpPr>
            <p:spPr>
              <a:xfrm>
                <a:off x="10208175" y="1082050"/>
                <a:ext cx="138475" cy="216800"/>
              </a:xfrm>
              <a:custGeom>
                <a:avLst/>
                <a:gdLst/>
                <a:ahLst/>
                <a:cxnLst/>
                <a:rect l="l" t="t" r="r" b="b"/>
                <a:pathLst>
                  <a:path w="5539" h="8672" extrusionOk="0">
                    <a:moveTo>
                      <a:pt x="5539" y="0"/>
                    </a:moveTo>
                    <a:lnTo>
                      <a:pt x="0" y="8672"/>
                    </a:lnTo>
                    <a:cubicBezTo>
                      <a:pt x="1980" y="5840"/>
                      <a:pt x="3760" y="2933"/>
                      <a:pt x="5539" y="0"/>
                    </a:cubicBezTo>
                    <a:close/>
                  </a:path>
                </a:pathLst>
              </a:custGeom>
              <a:solidFill>
                <a:srgbClr val="F467B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" name="Google Shape;664;p31"/>
              <p:cNvSpPr/>
              <p:nvPr/>
            </p:nvSpPr>
            <p:spPr>
              <a:xfrm>
                <a:off x="10199025" y="1074750"/>
                <a:ext cx="154450" cy="229800"/>
              </a:xfrm>
              <a:custGeom>
                <a:avLst/>
                <a:gdLst/>
                <a:ahLst/>
                <a:cxnLst/>
                <a:rect l="l" t="t" r="r" b="b"/>
                <a:pathLst>
                  <a:path w="6178" h="9192" extrusionOk="0">
                    <a:moveTo>
                      <a:pt x="5787" y="0"/>
                    </a:moveTo>
                    <a:cubicBezTo>
                      <a:pt x="5711" y="0"/>
                      <a:pt x="5636" y="28"/>
                      <a:pt x="5579" y="92"/>
                    </a:cubicBezTo>
                    <a:cubicBezTo>
                      <a:pt x="3900" y="3099"/>
                      <a:pt x="2020" y="5931"/>
                      <a:pt x="141" y="8864"/>
                    </a:cubicBezTo>
                    <a:cubicBezTo>
                      <a:pt x="1" y="9003"/>
                      <a:pt x="214" y="9191"/>
                      <a:pt x="390" y="9191"/>
                    </a:cubicBezTo>
                    <a:cubicBezTo>
                      <a:pt x="466" y="9191"/>
                      <a:pt x="536" y="9156"/>
                      <a:pt x="567" y="9064"/>
                    </a:cubicBezTo>
                    <a:cubicBezTo>
                      <a:pt x="2547" y="6232"/>
                      <a:pt x="4326" y="3325"/>
                      <a:pt x="6105" y="392"/>
                    </a:cubicBezTo>
                    <a:cubicBezTo>
                      <a:pt x="6177" y="177"/>
                      <a:pt x="5979" y="0"/>
                      <a:pt x="578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5" name="Google Shape;665;p31"/>
              <p:cNvSpPr/>
              <p:nvPr/>
            </p:nvSpPr>
            <p:spPr>
              <a:xfrm>
                <a:off x="10249525" y="1105225"/>
                <a:ext cx="130975" cy="211800"/>
              </a:xfrm>
              <a:custGeom>
                <a:avLst/>
                <a:gdLst/>
                <a:ahLst/>
                <a:cxnLst/>
                <a:rect l="l" t="t" r="r" b="b"/>
                <a:pathLst>
                  <a:path w="5239" h="8472" extrusionOk="0">
                    <a:moveTo>
                      <a:pt x="5238" y="1"/>
                    </a:moveTo>
                    <a:lnTo>
                      <a:pt x="1466" y="6101"/>
                    </a:lnTo>
                    <a:lnTo>
                      <a:pt x="1466" y="6101"/>
                    </a:lnTo>
                    <a:cubicBezTo>
                      <a:pt x="2796" y="4100"/>
                      <a:pt x="4064" y="2088"/>
                      <a:pt x="5238" y="1"/>
                    </a:cubicBezTo>
                    <a:close/>
                    <a:moveTo>
                      <a:pt x="1466" y="6101"/>
                    </a:moveTo>
                    <a:cubicBezTo>
                      <a:pt x="1263" y="6407"/>
                      <a:pt x="1058" y="6713"/>
                      <a:pt x="852" y="7018"/>
                    </a:cubicBezTo>
                    <a:cubicBezTo>
                      <a:pt x="527" y="7519"/>
                      <a:pt x="226" y="7945"/>
                      <a:pt x="0" y="8472"/>
                    </a:cubicBezTo>
                    <a:lnTo>
                      <a:pt x="1466" y="6101"/>
                    </a:lnTo>
                    <a:close/>
                  </a:path>
                </a:pathLst>
              </a:custGeom>
              <a:solidFill>
                <a:srgbClr val="F467B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6" name="Google Shape;666;p31"/>
              <p:cNvSpPr/>
              <p:nvPr/>
            </p:nvSpPr>
            <p:spPr>
              <a:xfrm>
                <a:off x="10241025" y="1099025"/>
                <a:ext cx="147775" cy="223975"/>
              </a:xfrm>
              <a:custGeom>
                <a:avLst/>
                <a:gdLst/>
                <a:ahLst/>
                <a:cxnLst/>
                <a:rect l="l" t="t" r="r" b="b"/>
                <a:pathLst>
                  <a:path w="5911" h="8959" extrusionOk="0">
                    <a:moveTo>
                      <a:pt x="5617" y="1"/>
                    </a:moveTo>
                    <a:cubicBezTo>
                      <a:pt x="5529" y="1"/>
                      <a:pt x="5430" y="45"/>
                      <a:pt x="5353" y="148"/>
                    </a:cubicBezTo>
                    <a:cubicBezTo>
                      <a:pt x="4526" y="1627"/>
                      <a:pt x="3699" y="2980"/>
                      <a:pt x="2746" y="4434"/>
                    </a:cubicBezTo>
                    <a:cubicBezTo>
                      <a:pt x="2345" y="5161"/>
                      <a:pt x="1919" y="5787"/>
                      <a:pt x="1393" y="6514"/>
                    </a:cubicBezTo>
                    <a:cubicBezTo>
                      <a:pt x="967" y="7141"/>
                      <a:pt x="466" y="7893"/>
                      <a:pt x="140" y="8620"/>
                    </a:cubicBezTo>
                    <a:cubicBezTo>
                      <a:pt x="1" y="8759"/>
                      <a:pt x="151" y="8958"/>
                      <a:pt x="332" y="8958"/>
                    </a:cubicBezTo>
                    <a:cubicBezTo>
                      <a:pt x="411" y="8958"/>
                      <a:pt x="497" y="8920"/>
                      <a:pt x="566" y="8820"/>
                    </a:cubicBezTo>
                    <a:cubicBezTo>
                      <a:pt x="967" y="8093"/>
                      <a:pt x="1393" y="7467"/>
                      <a:pt x="1919" y="6740"/>
                    </a:cubicBezTo>
                    <a:cubicBezTo>
                      <a:pt x="2345" y="6113"/>
                      <a:pt x="2746" y="5386"/>
                      <a:pt x="3273" y="4760"/>
                    </a:cubicBezTo>
                    <a:cubicBezTo>
                      <a:pt x="4100" y="3281"/>
                      <a:pt x="4952" y="1828"/>
                      <a:pt x="5779" y="374"/>
                    </a:cubicBezTo>
                    <a:cubicBezTo>
                      <a:pt x="5910" y="160"/>
                      <a:pt x="5783" y="1"/>
                      <a:pt x="561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7" name="Google Shape;667;p31"/>
              <p:cNvSpPr/>
              <p:nvPr/>
            </p:nvSpPr>
            <p:spPr>
              <a:xfrm>
                <a:off x="10289000" y="1142200"/>
                <a:ext cx="125325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5013" h="7620" extrusionOk="0">
                    <a:moveTo>
                      <a:pt x="5013" y="0"/>
                    </a:moveTo>
                    <a:lnTo>
                      <a:pt x="0" y="7619"/>
                    </a:lnTo>
                    <a:cubicBezTo>
                      <a:pt x="1780" y="5113"/>
                      <a:pt x="3434" y="2607"/>
                      <a:pt x="5013" y="0"/>
                    </a:cubicBezTo>
                    <a:close/>
                  </a:path>
                </a:pathLst>
              </a:custGeom>
              <a:solidFill>
                <a:srgbClr val="F467B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8" name="Google Shape;668;p31"/>
              <p:cNvSpPr/>
              <p:nvPr/>
            </p:nvSpPr>
            <p:spPr>
              <a:xfrm>
                <a:off x="10279925" y="1135550"/>
                <a:ext cx="143025" cy="201675"/>
              </a:xfrm>
              <a:custGeom>
                <a:avLst/>
                <a:gdLst/>
                <a:ahLst/>
                <a:cxnLst/>
                <a:rect l="l" t="t" r="r" b="b"/>
                <a:pathLst>
                  <a:path w="5721" h="8067" extrusionOk="0">
                    <a:moveTo>
                      <a:pt x="5437" y="0"/>
                    </a:moveTo>
                    <a:cubicBezTo>
                      <a:pt x="5348" y="0"/>
                      <a:pt x="5247" y="49"/>
                      <a:pt x="5175" y="166"/>
                    </a:cubicBezTo>
                    <a:cubicBezTo>
                      <a:pt x="3596" y="2773"/>
                      <a:pt x="1917" y="5279"/>
                      <a:pt x="163" y="7685"/>
                    </a:cubicBezTo>
                    <a:cubicBezTo>
                      <a:pt x="0" y="7902"/>
                      <a:pt x="176" y="8066"/>
                      <a:pt x="362" y="8066"/>
                    </a:cubicBezTo>
                    <a:cubicBezTo>
                      <a:pt x="434" y="8066"/>
                      <a:pt x="508" y="8042"/>
                      <a:pt x="564" y="7986"/>
                    </a:cubicBezTo>
                    <a:cubicBezTo>
                      <a:pt x="2343" y="5580"/>
                      <a:pt x="4022" y="2973"/>
                      <a:pt x="5576" y="367"/>
                    </a:cubicBezTo>
                    <a:cubicBezTo>
                      <a:pt x="5721" y="157"/>
                      <a:pt x="5597" y="0"/>
                      <a:pt x="543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" name="Google Shape;669;p31"/>
              <p:cNvSpPr/>
              <p:nvPr/>
            </p:nvSpPr>
            <p:spPr>
              <a:xfrm>
                <a:off x="10377975" y="1199200"/>
                <a:ext cx="49525" cy="68325"/>
              </a:xfrm>
              <a:custGeom>
                <a:avLst/>
                <a:gdLst/>
                <a:ahLst/>
                <a:cxnLst/>
                <a:rect l="l" t="t" r="r" b="b"/>
                <a:pathLst>
                  <a:path w="1981" h="2733" extrusionOk="0">
                    <a:moveTo>
                      <a:pt x="1980" y="1"/>
                    </a:moveTo>
                    <a:lnTo>
                      <a:pt x="0" y="2733"/>
                    </a:lnTo>
                    <a:cubicBezTo>
                      <a:pt x="627" y="1881"/>
                      <a:pt x="1353" y="953"/>
                      <a:pt x="1980" y="1"/>
                    </a:cubicBezTo>
                    <a:close/>
                  </a:path>
                </a:pathLst>
              </a:custGeom>
              <a:solidFill>
                <a:srgbClr val="F467B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0" name="Google Shape;670;p31"/>
              <p:cNvSpPr/>
              <p:nvPr/>
            </p:nvSpPr>
            <p:spPr>
              <a:xfrm>
                <a:off x="10369825" y="1193550"/>
                <a:ext cx="66175" cy="80875"/>
              </a:xfrm>
              <a:custGeom>
                <a:avLst/>
                <a:gdLst/>
                <a:ahLst/>
                <a:cxnLst/>
                <a:rect l="l" t="t" r="r" b="b"/>
                <a:pathLst>
                  <a:path w="2647" h="3235" extrusionOk="0">
                    <a:moveTo>
                      <a:pt x="2311" y="0"/>
                    </a:moveTo>
                    <a:cubicBezTo>
                      <a:pt x="2232" y="0"/>
                      <a:pt x="2148" y="36"/>
                      <a:pt x="2080" y="127"/>
                    </a:cubicBezTo>
                    <a:cubicBezTo>
                      <a:pt x="1454" y="1079"/>
                      <a:pt x="827" y="1906"/>
                      <a:pt x="101" y="2859"/>
                    </a:cubicBezTo>
                    <a:cubicBezTo>
                      <a:pt x="0" y="2959"/>
                      <a:pt x="0" y="3059"/>
                      <a:pt x="101" y="3159"/>
                    </a:cubicBezTo>
                    <a:cubicBezTo>
                      <a:pt x="151" y="3209"/>
                      <a:pt x="232" y="3235"/>
                      <a:pt x="301" y="3235"/>
                    </a:cubicBezTo>
                    <a:cubicBezTo>
                      <a:pt x="370" y="3235"/>
                      <a:pt x="426" y="3209"/>
                      <a:pt x="426" y="3159"/>
                    </a:cubicBezTo>
                    <a:cubicBezTo>
                      <a:pt x="1153" y="2332"/>
                      <a:pt x="1880" y="1280"/>
                      <a:pt x="2507" y="352"/>
                    </a:cubicBezTo>
                    <a:cubicBezTo>
                      <a:pt x="2647" y="195"/>
                      <a:pt x="2493" y="0"/>
                      <a:pt x="231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1" name="Google Shape;671;p31"/>
              <p:cNvSpPr/>
              <p:nvPr/>
            </p:nvSpPr>
            <p:spPr>
              <a:xfrm>
                <a:off x="10202525" y="1050725"/>
                <a:ext cx="13175" cy="2882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1153" extrusionOk="0">
                    <a:moveTo>
                      <a:pt x="527" y="0"/>
                    </a:moveTo>
                    <a:lnTo>
                      <a:pt x="527" y="0"/>
                    </a:lnTo>
                    <a:cubicBezTo>
                      <a:pt x="494" y="69"/>
                      <a:pt x="465" y="135"/>
                      <a:pt x="436" y="198"/>
                    </a:cubicBezTo>
                    <a:lnTo>
                      <a:pt x="436" y="198"/>
                    </a:lnTo>
                    <a:lnTo>
                      <a:pt x="527" y="0"/>
                    </a:lnTo>
                    <a:close/>
                    <a:moveTo>
                      <a:pt x="436" y="198"/>
                    </a:moveTo>
                    <a:lnTo>
                      <a:pt x="1" y="1153"/>
                    </a:lnTo>
                    <a:cubicBezTo>
                      <a:pt x="190" y="796"/>
                      <a:pt x="291" y="527"/>
                      <a:pt x="436" y="198"/>
                    </a:cubicBezTo>
                    <a:close/>
                  </a:path>
                </a:pathLst>
              </a:custGeom>
              <a:solidFill>
                <a:srgbClr val="F467B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2" name="Google Shape;672;p31"/>
              <p:cNvSpPr/>
              <p:nvPr/>
            </p:nvSpPr>
            <p:spPr>
              <a:xfrm>
                <a:off x="10195000" y="1045700"/>
                <a:ext cx="28850" cy="38875"/>
              </a:xfrm>
              <a:custGeom>
                <a:avLst/>
                <a:gdLst/>
                <a:ahLst/>
                <a:cxnLst/>
                <a:rect l="l" t="t" r="r" b="b"/>
                <a:pathLst>
                  <a:path w="1154" h="1555" extrusionOk="0">
                    <a:moveTo>
                      <a:pt x="928" y="1"/>
                    </a:moveTo>
                    <a:cubicBezTo>
                      <a:pt x="828" y="1"/>
                      <a:pt x="728" y="1"/>
                      <a:pt x="627" y="101"/>
                    </a:cubicBezTo>
                    <a:cubicBezTo>
                      <a:pt x="427" y="502"/>
                      <a:pt x="201" y="828"/>
                      <a:pt x="101" y="1128"/>
                    </a:cubicBezTo>
                    <a:cubicBezTo>
                      <a:pt x="1" y="1254"/>
                      <a:pt x="1" y="1454"/>
                      <a:pt x="101" y="1554"/>
                    </a:cubicBezTo>
                    <a:cubicBezTo>
                      <a:pt x="302" y="1554"/>
                      <a:pt x="427" y="1554"/>
                      <a:pt x="527" y="1454"/>
                    </a:cubicBezTo>
                    <a:cubicBezTo>
                      <a:pt x="728" y="1028"/>
                      <a:pt x="928" y="727"/>
                      <a:pt x="1053" y="402"/>
                    </a:cubicBezTo>
                    <a:cubicBezTo>
                      <a:pt x="1154" y="301"/>
                      <a:pt x="1154" y="101"/>
                      <a:pt x="92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3" name="Google Shape;673;p31"/>
              <p:cNvSpPr/>
              <p:nvPr/>
            </p:nvSpPr>
            <p:spPr>
              <a:xfrm>
                <a:off x="10098525" y="1136550"/>
                <a:ext cx="20700" cy="39500"/>
              </a:xfrm>
              <a:custGeom>
                <a:avLst/>
                <a:gdLst/>
                <a:ahLst/>
                <a:cxnLst/>
                <a:rect l="l" t="t" r="r" b="b"/>
                <a:pathLst>
                  <a:path w="828" h="1580" extrusionOk="0">
                    <a:moveTo>
                      <a:pt x="827" y="1"/>
                    </a:moveTo>
                    <a:lnTo>
                      <a:pt x="0" y="1580"/>
                    </a:lnTo>
                    <a:cubicBezTo>
                      <a:pt x="301" y="1053"/>
                      <a:pt x="627" y="527"/>
                      <a:pt x="827" y="1"/>
                    </a:cubicBezTo>
                    <a:close/>
                  </a:path>
                </a:pathLst>
              </a:custGeom>
              <a:solidFill>
                <a:srgbClr val="F467B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4" name="Google Shape;674;p31"/>
              <p:cNvSpPr/>
              <p:nvPr/>
            </p:nvSpPr>
            <p:spPr>
              <a:xfrm>
                <a:off x="10090375" y="1129675"/>
                <a:ext cx="36975" cy="52425"/>
              </a:xfrm>
              <a:custGeom>
                <a:avLst/>
                <a:gdLst/>
                <a:ahLst/>
                <a:cxnLst/>
                <a:rect l="l" t="t" r="r" b="b"/>
                <a:pathLst>
                  <a:path w="1479" h="2097" extrusionOk="0">
                    <a:moveTo>
                      <a:pt x="1116" y="0"/>
                    </a:moveTo>
                    <a:cubicBezTo>
                      <a:pt x="1053" y="0"/>
                      <a:pt x="1003" y="25"/>
                      <a:pt x="953" y="75"/>
                    </a:cubicBezTo>
                    <a:cubicBezTo>
                      <a:pt x="627" y="602"/>
                      <a:pt x="426" y="1228"/>
                      <a:pt x="101" y="1754"/>
                    </a:cubicBezTo>
                    <a:cubicBezTo>
                      <a:pt x="0" y="1855"/>
                      <a:pt x="101" y="1955"/>
                      <a:pt x="226" y="2055"/>
                    </a:cubicBezTo>
                    <a:cubicBezTo>
                      <a:pt x="255" y="2085"/>
                      <a:pt x="285" y="2097"/>
                      <a:pt x="314" y="2097"/>
                    </a:cubicBezTo>
                    <a:cubicBezTo>
                      <a:pt x="385" y="2097"/>
                      <a:pt x="456" y="2026"/>
                      <a:pt x="527" y="1955"/>
                    </a:cubicBezTo>
                    <a:cubicBezTo>
                      <a:pt x="852" y="1429"/>
                      <a:pt x="1153" y="902"/>
                      <a:pt x="1479" y="401"/>
                    </a:cubicBezTo>
                    <a:cubicBezTo>
                      <a:pt x="1479" y="276"/>
                      <a:pt x="1479" y="75"/>
                      <a:pt x="1354" y="75"/>
                    </a:cubicBezTo>
                    <a:cubicBezTo>
                      <a:pt x="1253" y="25"/>
                      <a:pt x="1178" y="0"/>
                      <a:pt x="111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5" name="Google Shape;675;p31"/>
              <p:cNvSpPr/>
              <p:nvPr/>
            </p:nvSpPr>
            <p:spPr>
              <a:xfrm>
                <a:off x="10278350" y="1100225"/>
                <a:ext cx="28825" cy="55150"/>
              </a:xfrm>
              <a:custGeom>
                <a:avLst/>
                <a:gdLst/>
                <a:ahLst/>
                <a:cxnLst/>
                <a:rect l="l" t="t" r="r" b="b"/>
                <a:pathLst>
                  <a:path w="1153" h="2206" extrusionOk="0">
                    <a:moveTo>
                      <a:pt x="1153" y="0"/>
                    </a:moveTo>
                    <a:lnTo>
                      <a:pt x="1153" y="0"/>
                    </a:lnTo>
                    <a:cubicBezTo>
                      <a:pt x="905" y="424"/>
                      <a:pt x="699" y="847"/>
                      <a:pt x="486" y="1276"/>
                    </a:cubicBezTo>
                    <a:lnTo>
                      <a:pt x="486" y="1276"/>
                    </a:lnTo>
                    <a:lnTo>
                      <a:pt x="1153" y="0"/>
                    </a:lnTo>
                    <a:close/>
                    <a:moveTo>
                      <a:pt x="486" y="1276"/>
                    </a:moveTo>
                    <a:lnTo>
                      <a:pt x="0" y="2206"/>
                    </a:lnTo>
                    <a:cubicBezTo>
                      <a:pt x="178" y="1892"/>
                      <a:pt x="334" y="1582"/>
                      <a:pt x="486" y="1276"/>
                    </a:cubicBezTo>
                    <a:close/>
                  </a:path>
                </a:pathLst>
              </a:custGeom>
              <a:solidFill>
                <a:srgbClr val="F467B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6" name="Google Shape;676;p31"/>
              <p:cNvSpPr/>
              <p:nvPr/>
            </p:nvSpPr>
            <p:spPr>
              <a:xfrm>
                <a:off x="10269825" y="1093700"/>
                <a:ext cx="46050" cy="67350"/>
              </a:xfrm>
              <a:custGeom>
                <a:avLst/>
                <a:gdLst/>
                <a:ahLst/>
                <a:cxnLst/>
                <a:rect l="l" t="t" r="r" b="b"/>
                <a:pathLst>
                  <a:path w="1842" h="2694" extrusionOk="0">
                    <a:moveTo>
                      <a:pt x="1503" y="1"/>
                    </a:moveTo>
                    <a:cubicBezTo>
                      <a:pt x="1415" y="1"/>
                      <a:pt x="1328" y="48"/>
                      <a:pt x="1294" y="161"/>
                    </a:cubicBezTo>
                    <a:cubicBezTo>
                      <a:pt x="867" y="888"/>
                      <a:pt x="441" y="1614"/>
                      <a:pt x="141" y="2341"/>
                    </a:cubicBezTo>
                    <a:cubicBezTo>
                      <a:pt x="0" y="2499"/>
                      <a:pt x="154" y="2693"/>
                      <a:pt x="337" y="2693"/>
                    </a:cubicBezTo>
                    <a:cubicBezTo>
                      <a:pt x="415" y="2693"/>
                      <a:pt x="499" y="2657"/>
                      <a:pt x="567" y="2567"/>
                    </a:cubicBezTo>
                    <a:cubicBezTo>
                      <a:pt x="968" y="1840"/>
                      <a:pt x="1294" y="1088"/>
                      <a:pt x="1695" y="361"/>
                    </a:cubicBezTo>
                    <a:cubicBezTo>
                      <a:pt x="1842" y="165"/>
                      <a:pt x="1669" y="1"/>
                      <a:pt x="150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7" name="Google Shape;677;p31"/>
              <p:cNvSpPr/>
              <p:nvPr/>
            </p:nvSpPr>
            <p:spPr>
              <a:xfrm>
                <a:off x="10346625" y="1191700"/>
                <a:ext cx="7550" cy="15675"/>
              </a:xfrm>
              <a:custGeom>
                <a:avLst/>
                <a:gdLst/>
                <a:ahLst/>
                <a:cxnLst/>
                <a:rect l="l" t="t" r="r" b="b"/>
                <a:pathLst>
                  <a:path w="302" h="627" extrusionOk="0">
                    <a:moveTo>
                      <a:pt x="302" y="0"/>
                    </a:moveTo>
                    <a:lnTo>
                      <a:pt x="302" y="0"/>
                    </a:lnTo>
                    <a:cubicBezTo>
                      <a:pt x="252" y="100"/>
                      <a:pt x="201" y="207"/>
                      <a:pt x="151" y="314"/>
                    </a:cubicBezTo>
                    <a:lnTo>
                      <a:pt x="302" y="0"/>
                    </a:lnTo>
                    <a:close/>
                    <a:moveTo>
                      <a:pt x="151" y="314"/>
                    </a:moveTo>
                    <a:lnTo>
                      <a:pt x="1" y="627"/>
                    </a:lnTo>
                    <a:cubicBezTo>
                      <a:pt x="51" y="527"/>
                      <a:pt x="101" y="420"/>
                      <a:pt x="151" y="314"/>
                    </a:cubicBezTo>
                    <a:close/>
                  </a:path>
                </a:pathLst>
              </a:custGeom>
              <a:solidFill>
                <a:srgbClr val="F467B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8" name="Google Shape;678;p31"/>
              <p:cNvSpPr/>
              <p:nvPr/>
            </p:nvSpPr>
            <p:spPr>
              <a:xfrm>
                <a:off x="10338500" y="1184575"/>
                <a:ext cx="23825" cy="30325"/>
              </a:xfrm>
              <a:custGeom>
                <a:avLst/>
                <a:gdLst/>
                <a:ahLst/>
                <a:cxnLst/>
                <a:rect l="l" t="t" r="r" b="b"/>
                <a:pathLst>
                  <a:path w="953" h="1213" extrusionOk="0">
                    <a:moveTo>
                      <a:pt x="617" y="1"/>
                    </a:moveTo>
                    <a:cubicBezTo>
                      <a:pt x="541" y="1"/>
                      <a:pt x="484" y="56"/>
                      <a:pt x="426" y="185"/>
                    </a:cubicBezTo>
                    <a:cubicBezTo>
                      <a:pt x="326" y="385"/>
                      <a:pt x="201" y="586"/>
                      <a:pt x="0" y="812"/>
                    </a:cubicBezTo>
                    <a:cubicBezTo>
                      <a:pt x="0" y="912"/>
                      <a:pt x="0" y="1112"/>
                      <a:pt x="100" y="1213"/>
                    </a:cubicBezTo>
                    <a:cubicBezTo>
                      <a:pt x="201" y="1213"/>
                      <a:pt x="426" y="1213"/>
                      <a:pt x="526" y="1112"/>
                    </a:cubicBezTo>
                    <a:cubicBezTo>
                      <a:pt x="627" y="812"/>
                      <a:pt x="727" y="586"/>
                      <a:pt x="827" y="385"/>
                    </a:cubicBezTo>
                    <a:cubicBezTo>
                      <a:pt x="953" y="285"/>
                      <a:pt x="953" y="85"/>
                      <a:pt x="827" y="85"/>
                    </a:cubicBezTo>
                    <a:cubicBezTo>
                      <a:pt x="742" y="31"/>
                      <a:pt x="674" y="1"/>
                      <a:pt x="61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79" name="Google Shape;679;p31"/>
          <p:cNvSpPr txBox="1">
            <a:spLocks noGrp="1"/>
          </p:cNvSpPr>
          <p:nvPr>
            <p:ph type="subTitle" idx="1"/>
          </p:nvPr>
        </p:nvSpPr>
        <p:spPr>
          <a:xfrm>
            <a:off x="4876800" y="2313025"/>
            <a:ext cx="3029100" cy="122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spcAft>
                <a:spcPts val="1600"/>
              </a:spcAft>
            </a:pPr>
            <a:r>
              <a:rPr lang="en-US" dirty="0"/>
              <a:t>It is a project that evaluates Egyptian universities through the quality of education, entertainment institutions and facilities, and this makes it easier for students to choose the right university.</a:t>
            </a:r>
            <a:endParaRPr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30"/>
          <p:cNvSpPr txBox="1">
            <a:spLocks noGrp="1"/>
          </p:cNvSpPr>
          <p:nvPr>
            <p:ph type="ctrTitle"/>
          </p:nvPr>
        </p:nvSpPr>
        <p:spPr>
          <a:xfrm>
            <a:off x="2492100" y="2123475"/>
            <a:ext cx="4159800" cy="1124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SECTION</a:t>
            </a:r>
            <a:endParaRPr/>
          </a:p>
        </p:txBody>
      </p:sp>
      <p:sp>
        <p:nvSpPr>
          <p:cNvPr id="568" name="Google Shape;568;p30"/>
          <p:cNvSpPr txBox="1">
            <a:spLocks noGrp="1"/>
          </p:cNvSpPr>
          <p:nvPr>
            <p:ph type="subTitle" idx="1"/>
          </p:nvPr>
        </p:nvSpPr>
        <p:spPr>
          <a:xfrm>
            <a:off x="2492100" y="3323814"/>
            <a:ext cx="4159800" cy="336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FEATURES OF THE TOPIC</a:t>
            </a:r>
          </a:p>
        </p:txBody>
      </p:sp>
      <p:sp>
        <p:nvSpPr>
          <p:cNvPr id="569" name="Google Shape;569;p30"/>
          <p:cNvSpPr txBox="1">
            <a:spLocks noGrp="1"/>
          </p:cNvSpPr>
          <p:nvPr>
            <p:ph type="title" idx="2"/>
          </p:nvPr>
        </p:nvSpPr>
        <p:spPr>
          <a:xfrm>
            <a:off x="2492100" y="1483386"/>
            <a:ext cx="4159800" cy="704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570" name="Google Shape;570;p30"/>
          <p:cNvSpPr/>
          <p:nvPr/>
        </p:nvSpPr>
        <p:spPr>
          <a:xfrm>
            <a:off x="3655800" y="3866701"/>
            <a:ext cx="1832405" cy="244805"/>
          </a:xfrm>
          <a:custGeom>
            <a:avLst/>
            <a:gdLst/>
            <a:ahLst/>
            <a:cxnLst/>
            <a:rect l="l" t="t" r="r" b="b"/>
            <a:pathLst>
              <a:path w="55866" h="7463" extrusionOk="0">
                <a:moveTo>
                  <a:pt x="16082" y="0"/>
                </a:moveTo>
                <a:cubicBezTo>
                  <a:pt x="15991" y="0"/>
                  <a:pt x="15916" y="25"/>
                  <a:pt x="15866" y="75"/>
                </a:cubicBezTo>
                <a:lnTo>
                  <a:pt x="8247" y="6542"/>
                </a:lnTo>
                <a:lnTo>
                  <a:pt x="728" y="75"/>
                </a:lnTo>
                <a:cubicBezTo>
                  <a:pt x="634" y="34"/>
                  <a:pt x="528" y="10"/>
                  <a:pt x="428" y="10"/>
                </a:cubicBezTo>
                <a:cubicBezTo>
                  <a:pt x="287" y="10"/>
                  <a:pt x="160" y="58"/>
                  <a:pt x="101" y="176"/>
                </a:cubicBezTo>
                <a:cubicBezTo>
                  <a:pt x="1" y="276"/>
                  <a:pt x="1" y="602"/>
                  <a:pt x="101" y="702"/>
                </a:cubicBezTo>
                <a:lnTo>
                  <a:pt x="8021" y="7369"/>
                </a:lnTo>
                <a:cubicBezTo>
                  <a:pt x="8084" y="7431"/>
                  <a:pt x="8165" y="7463"/>
                  <a:pt x="8256" y="7463"/>
                </a:cubicBezTo>
                <a:cubicBezTo>
                  <a:pt x="8347" y="7463"/>
                  <a:pt x="8447" y="7431"/>
                  <a:pt x="8547" y="7369"/>
                </a:cubicBezTo>
                <a:lnTo>
                  <a:pt x="16066" y="1003"/>
                </a:lnTo>
                <a:lnTo>
                  <a:pt x="23685" y="7369"/>
                </a:lnTo>
                <a:cubicBezTo>
                  <a:pt x="23748" y="7431"/>
                  <a:pt x="23854" y="7463"/>
                  <a:pt x="23958" y="7463"/>
                </a:cubicBezTo>
                <a:cubicBezTo>
                  <a:pt x="24061" y="7463"/>
                  <a:pt x="24161" y="7431"/>
                  <a:pt x="24212" y="7369"/>
                </a:cubicBezTo>
                <a:lnTo>
                  <a:pt x="31831" y="1003"/>
                </a:lnTo>
                <a:lnTo>
                  <a:pt x="39349" y="7369"/>
                </a:lnTo>
                <a:cubicBezTo>
                  <a:pt x="39462" y="7431"/>
                  <a:pt x="39569" y="7463"/>
                  <a:pt x="39672" y="7463"/>
                </a:cubicBezTo>
                <a:cubicBezTo>
                  <a:pt x="39776" y="7463"/>
                  <a:pt x="39876" y="7431"/>
                  <a:pt x="39976" y="7369"/>
                </a:cubicBezTo>
                <a:lnTo>
                  <a:pt x="47495" y="1003"/>
                </a:lnTo>
                <a:lnTo>
                  <a:pt x="55139" y="7369"/>
                </a:lnTo>
                <a:cubicBezTo>
                  <a:pt x="55225" y="7422"/>
                  <a:pt x="55310" y="7453"/>
                  <a:pt x="55388" y="7453"/>
                </a:cubicBezTo>
                <a:cubicBezTo>
                  <a:pt x="55493" y="7453"/>
                  <a:pt x="55583" y="7398"/>
                  <a:pt x="55640" y="7268"/>
                </a:cubicBezTo>
                <a:cubicBezTo>
                  <a:pt x="55866" y="7168"/>
                  <a:pt x="55866" y="6867"/>
                  <a:pt x="55640" y="6742"/>
                </a:cubicBezTo>
                <a:lnTo>
                  <a:pt x="47821" y="75"/>
                </a:lnTo>
                <a:cubicBezTo>
                  <a:pt x="47720" y="25"/>
                  <a:pt x="47614" y="0"/>
                  <a:pt x="47520" y="0"/>
                </a:cubicBezTo>
                <a:cubicBezTo>
                  <a:pt x="47426" y="0"/>
                  <a:pt x="47345" y="25"/>
                  <a:pt x="47294" y="75"/>
                </a:cubicBezTo>
                <a:lnTo>
                  <a:pt x="39675" y="6542"/>
                </a:lnTo>
                <a:lnTo>
                  <a:pt x="32056" y="75"/>
                </a:lnTo>
                <a:cubicBezTo>
                  <a:pt x="32006" y="25"/>
                  <a:pt x="31925" y="0"/>
                  <a:pt x="31831" y="0"/>
                </a:cubicBezTo>
                <a:cubicBezTo>
                  <a:pt x="31737" y="0"/>
                  <a:pt x="31630" y="25"/>
                  <a:pt x="31530" y="75"/>
                </a:cubicBezTo>
                <a:lnTo>
                  <a:pt x="24011" y="6542"/>
                </a:lnTo>
                <a:lnTo>
                  <a:pt x="16392" y="75"/>
                </a:lnTo>
                <a:cubicBezTo>
                  <a:pt x="16279" y="25"/>
                  <a:pt x="16173" y="0"/>
                  <a:pt x="160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71" name="Google Shape;571;p30"/>
          <p:cNvGrpSpPr/>
          <p:nvPr/>
        </p:nvGrpSpPr>
        <p:grpSpPr>
          <a:xfrm rot="10667963">
            <a:off x="7458206" y="1380526"/>
            <a:ext cx="1385983" cy="2705355"/>
            <a:chOff x="409722" y="228600"/>
            <a:chExt cx="1385931" cy="2705253"/>
          </a:xfrm>
        </p:grpSpPr>
        <p:grpSp>
          <p:nvGrpSpPr>
            <p:cNvPr id="572" name="Google Shape;572;p30"/>
            <p:cNvGrpSpPr/>
            <p:nvPr/>
          </p:nvGrpSpPr>
          <p:grpSpPr>
            <a:xfrm rot="-617154" flipH="1">
              <a:off x="575967" y="402323"/>
              <a:ext cx="1053440" cy="2450002"/>
              <a:chOff x="3817855" y="1437512"/>
              <a:chExt cx="541146" cy="1128254"/>
            </a:xfrm>
          </p:grpSpPr>
          <p:sp>
            <p:nvSpPr>
              <p:cNvPr id="573" name="Google Shape;573;p30"/>
              <p:cNvSpPr/>
              <p:nvPr/>
            </p:nvSpPr>
            <p:spPr>
              <a:xfrm>
                <a:off x="3817855" y="1437512"/>
                <a:ext cx="541146" cy="1128254"/>
              </a:xfrm>
              <a:custGeom>
                <a:avLst/>
                <a:gdLst/>
                <a:ahLst/>
                <a:cxnLst/>
                <a:rect l="l" t="t" r="r" b="b"/>
                <a:pathLst>
                  <a:path w="28598" h="59625" extrusionOk="0">
                    <a:moveTo>
                      <a:pt x="101" y="0"/>
                    </a:moveTo>
                    <a:lnTo>
                      <a:pt x="1" y="426"/>
                    </a:lnTo>
                    <a:cubicBezTo>
                      <a:pt x="16066" y="3359"/>
                      <a:pt x="28197" y="17344"/>
                      <a:pt x="28197" y="34161"/>
                    </a:cubicBezTo>
                    <a:lnTo>
                      <a:pt x="28197" y="34462"/>
                    </a:lnTo>
                    <a:cubicBezTo>
                      <a:pt x="28096" y="44286"/>
                      <a:pt x="23911" y="53058"/>
                      <a:pt x="17219" y="59324"/>
                    </a:cubicBezTo>
                    <a:lnTo>
                      <a:pt x="17545" y="59625"/>
                    </a:lnTo>
                    <a:cubicBezTo>
                      <a:pt x="24212" y="53359"/>
                      <a:pt x="28497" y="44386"/>
                      <a:pt x="28598" y="34462"/>
                    </a:cubicBezTo>
                    <a:lnTo>
                      <a:pt x="28598" y="34161"/>
                    </a:lnTo>
                    <a:cubicBezTo>
                      <a:pt x="28598" y="17143"/>
                      <a:pt x="16292" y="2933"/>
                      <a:pt x="10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" name="Google Shape;574;p30"/>
              <p:cNvSpPr/>
              <p:nvPr/>
            </p:nvSpPr>
            <p:spPr>
              <a:xfrm>
                <a:off x="3985754" y="1615346"/>
                <a:ext cx="39378" cy="29898"/>
              </a:xfrm>
              <a:custGeom>
                <a:avLst/>
                <a:gdLst/>
                <a:ahLst/>
                <a:cxnLst/>
                <a:rect l="l" t="t" r="r" b="b"/>
                <a:pathLst>
                  <a:path w="2081" h="1580" extrusionOk="0">
                    <a:moveTo>
                      <a:pt x="1053" y="1"/>
                    </a:moveTo>
                    <a:cubicBezTo>
                      <a:pt x="0" y="1"/>
                      <a:pt x="0" y="1580"/>
                      <a:pt x="1053" y="1580"/>
                    </a:cubicBezTo>
                    <a:cubicBezTo>
                      <a:pt x="2080" y="1580"/>
                      <a:pt x="2080" y="1"/>
                      <a:pt x="10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75" name="Google Shape;575;p30"/>
            <p:cNvSpPr/>
            <p:nvPr/>
          </p:nvSpPr>
          <p:spPr>
            <a:xfrm>
              <a:off x="1419225" y="228600"/>
              <a:ext cx="142800" cy="142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6" name="Google Shape;576;p30"/>
          <p:cNvGrpSpPr/>
          <p:nvPr/>
        </p:nvGrpSpPr>
        <p:grpSpPr>
          <a:xfrm rot="-230834">
            <a:off x="262018" y="1063686"/>
            <a:ext cx="1386005" cy="2705399"/>
            <a:chOff x="409722" y="228600"/>
            <a:chExt cx="1385931" cy="2705253"/>
          </a:xfrm>
        </p:grpSpPr>
        <p:grpSp>
          <p:nvGrpSpPr>
            <p:cNvPr id="577" name="Google Shape;577;p30"/>
            <p:cNvGrpSpPr/>
            <p:nvPr/>
          </p:nvGrpSpPr>
          <p:grpSpPr>
            <a:xfrm rot="-617154" flipH="1">
              <a:off x="575967" y="402323"/>
              <a:ext cx="1053440" cy="2450002"/>
              <a:chOff x="3817855" y="1437512"/>
              <a:chExt cx="541146" cy="1128254"/>
            </a:xfrm>
          </p:grpSpPr>
          <p:sp>
            <p:nvSpPr>
              <p:cNvPr id="578" name="Google Shape;578;p30"/>
              <p:cNvSpPr/>
              <p:nvPr/>
            </p:nvSpPr>
            <p:spPr>
              <a:xfrm>
                <a:off x="3817855" y="1437512"/>
                <a:ext cx="541146" cy="1128254"/>
              </a:xfrm>
              <a:custGeom>
                <a:avLst/>
                <a:gdLst/>
                <a:ahLst/>
                <a:cxnLst/>
                <a:rect l="l" t="t" r="r" b="b"/>
                <a:pathLst>
                  <a:path w="28598" h="59625" extrusionOk="0">
                    <a:moveTo>
                      <a:pt x="101" y="0"/>
                    </a:moveTo>
                    <a:lnTo>
                      <a:pt x="1" y="426"/>
                    </a:lnTo>
                    <a:cubicBezTo>
                      <a:pt x="16066" y="3359"/>
                      <a:pt x="28197" y="17344"/>
                      <a:pt x="28197" y="34161"/>
                    </a:cubicBezTo>
                    <a:lnTo>
                      <a:pt x="28197" y="34462"/>
                    </a:lnTo>
                    <a:cubicBezTo>
                      <a:pt x="28096" y="44286"/>
                      <a:pt x="23911" y="53058"/>
                      <a:pt x="17219" y="59324"/>
                    </a:cubicBezTo>
                    <a:lnTo>
                      <a:pt x="17545" y="59625"/>
                    </a:lnTo>
                    <a:cubicBezTo>
                      <a:pt x="24212" y="53359"/>
                      <a:pt x="28497" y="44386"/>
                      <a:pt x="28598" y="34462"/>
                    </a:cubicBezTo>
                    <a:lnTo>
                      <a:pt x="28598" y="34161"/>
                    </a:lnTo>
                    <a:cubicBezTo>
                      <a:pt x="28598" y="17143"/>
                      <a:pt x="16292" y="2933"/>
                      <a:pt x="10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" name="Google Shape;579;p30"/>
              <p:cNvSpPr/>
              <p:nvPr/>
            </p:nvSpPr>
            <p:spPr>
              <a:xfrm>
                <a:off x="3985754" y="1615346"/>
                <a:ext cx="39378" cy="29898"/>
              </a:xfrm>
              <a:custGeom>
                <a:avLst/>
                <a:gdLst/>
                <a:ahLst/>
                <a:cxnLst/>
                <a:rect l="l" t="t" r="r" b="b"/>
                <a:pathLst>
                  <a:path w="2081" h="1580" extrusionOk="0">
                    <a:moveTo>
                      <a:pt x="1053" y="1"/>
                    </a:moveTo>
                    <a:cubicBezTo>
                      <a:pt x="0" y="1"/>
                      <a:pt x="0" y="1580"/>
                      <a:pt x="1053" y="1580"/>
                    </a:cubicBezTo>
                    <a:cubicBezTo>
                      <a:pt x="2080" y="1580"/>
                      <a:pt x="2080" y="1"/>
                      <a:pt x="10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80" name="Google Shape;580;p30"/>
            <p:cNvSpPr/>
            <p:nvPr/>
          </p:nvSpPr>
          <p:spPr>
            <a:xfrm>
              <a:off x="1419225" y="228600"/>
              <a:ext cx="142800" cy="142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344026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p35"/>
          <p:cNvSpPr/>
          <p:nvPr/>
        </p:nvSpPr>
        <p:spPr>
          <a:xfrm flipH="1">
            <a:off x="954075" y="1366400"/>
            <a:ext cx="4044600" cy="3073500"/>
          </a:xfrm>
          <a:prstGeom prst="roundRect">
            <a:avLst>
              <a:gd name="adj" fmla="val 3396"/>
            </a:avLst>
          </a:prstGeom>
          <a:solidFill>
            <a:schemeClr val="accent1"/>
          </a:solidFill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1" name="Google Shape;811;p35"/>
          <p:cNvSpPr txBox="1">
            <a:spLocks noGrp="1"/>
          </p:cNvSpPr>
          <p:nvPr>
            <p:ph type="body" idx="1"/>
          </p:nvPr>
        </p:nvSpPr>
        <p:spPr>
          <a:xfrm>
            <a:off x="5205225" y="1366325"/>
            <a:ext cx="2984700" cy="312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30200" algn="l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600"/>
              <a:buChar char="●"/>
            </a:pPr>
            <a:r>
              <a:rPr lang="en-US" dirty="0">
                <a:solidFill>
                  <a:schemeClr val="accent5"/>
                </a:solidFill>
              </a:rPr>
              <a:t>INTERNET</a:t>
            </a:r>
            <a:endParaRPr dirty="0">
              <a:solidFill>
                <a:schemeClr val="accent5"/>
              </a:solidFill>
            </a:endParaRPr>
          </a:p>
          <a:p>
            <a:pPr marL="457200" lvl="0" indent="-330200" algn="l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600"/>
              <a:buChar char="●"/>
            </a:pPr>
            <a:r>
              <a:rPr lang="en-US" dirty="0">
                <a:solidFill>
                  <a:schemeClr val="accent5"/>
                </a:solidFill>
              </a:rPr>
              <a:t>DATABASE</a:t>
            </a:r>
            <a:endParaRPr dirty="0">
              <a:solidFill>
                <a:schemeClr val="accent5"/>
              </a:solidFill>
            </a:endParaRPr>
          </a:p>
          <a:p>
            <a:pPr marL="457200" lvl="0" indent="-330200" algn="l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600"/>
              <a:buChar char="●"/>
            </a:pPr>
            <a:r>
              <a:rPr lang="en-US" dirty="0">
                <a:solidFill>
                  <a:schemeClr val="accent5"/>
                </a:solidFill>
              </a:rPr>
              <a:t>EVALUATION</a:t>
            </a:r>
            <a:endParaRPr dirty="0">
              <a:solidFill>
                <a:schemeClr val="accent5"/>
              </a:solidFill>
            </a:endParaRPr>
          </a:p>
          <a:p>
            <a:pPr marL="457200" lvl="0" indent="-342900" algn="l" rtl="0">
              <a:spcBef>
                <a:spcPts val="1600"/>
              </a:spcBef>
              <a:spcAft>
                <a:spcPts val="1600"/>
              </a:spcAft>
              <a:buClr>
                <a:schemeClr val="accent5"/>
              </a:buClr>
              <a:buSzPts val="1800"/>
              <a:buChar char="●"/>
            </a:pPr>
            <a:r>
              <a:rPr lang="en-US" dirty="0">
                <a:solidFill>
                  <a:schemeClr val="accent5"/>
                </a:solidFill>
              </a:rPr>
              <a:t>PROGRAMMING</a:t>
            </a:r>
            <a:endParaRPr dirty="0">
              <a:solidFill>
                <a:schemeClr val="accent5"/>
              </a:solidFill>
            </a:endParaRPr>
          </a:p>
        </p:txBody>
      </p:sp>
      <p:sp>
        <p:nvSpPr>
          <p:cNvPr id="812" name="Google Shape;812;p35"/>
          <p:cNvSpPr txBox="1">
            <a:spLocks noGrp="1"/>
          </p:cNvSpPr>
          <p:nvPr>
            <p:ph type="title"/>
          </p:nvPr>
        </p:nvSpPr>
        <p:spPr>
          <a:xfrm>
            <a:off x="722375" y="530750"/>
            <a:ext cx="792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FEATURES OF THE TOPIC </a:t>
            </a:r>
            <a:endParaRPr dirty="0"/>
          </a:p>
        </p:txBody>
      </p:sp>
      <p:grpSp>
        <p:nvGrpSpPr>
          <p:cNvPr id="813" name="Google Shape;813;p35"/>
          <p:cNvGrpSpPr/>
          <p:nvPr/>
        </p:nvGrpSpPr>
        <p:grpSpPr>
          <a:xfrm>
            <a:off x="1259648" y="1678376"/>
            <a:ext cx="3426788" cy="2448157"/>
            <a:chOff x="884172" y="1689117"/>
            <a:chExt cx="3727200" cy="2605808"/>
          </a:xfrm>
        </p:grpSpPr>
        <p:pic>
          <p:nvPicPr>
            <p:cNvPr id="814" name="Google Shape;814;p35"/>
            <p:cNvPicPr preferRelativeResize="0"/>
            <p:nvPr/>
          </p:nvPicPr>
          <p:blipFill rotWithShape="1">
            <a:blip r:embed="rId3">
              <a:alphaModFix/>
            </a:blip>
            <a:srcRect l="3254" r="1307"/>
            <a:stretch/>
          </p:blipFill>
          <p:spPr>
            <a:xfrm>
              <a:off x="884172" y="1689125"/>
              <a:ext cx="3727200" cy="2605800"/>
            </a:xfrm>
            <a:prstGeom prst="roundRect">
              <a:avLst>
                <a:gd name="adj" fmla="val 3654"/>
              </a:avLst>
            </a:prstGeom>
            <a:noFill/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815" name="Google Shape;815;p35"/>
            <p:cNvPicPr preferRelativeResize="0"/>
            <p:nvPr/>
          </p:nvPicPr>
          <p:blipFill rotWithShape="1">
            <a:blip r:embed="rId4">
              <a:alphaModFix amt="50000"/>
            </a:blip>
            <a:srcRect l="3254" r="1307"/>
            <a:stretch/>
          </p:blipFill>
          <p:spPr>
            <a:xfrm>
              <a:off x="884172" y="1689117"/>
              <a:ext cx="3727200" cy="2605800"/>
            </a:xfrm>
            <a:prstGeom prst="roundRect">
              <a:avLst>
                <a:gd name="adj" fmla="val 3654"/>
              </a:avLst>
            </a:prstGeom>
            <a:noFill/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</p:pic>
      </p:grpSp>
      <p:sp>
        <p:nvSpPr>
          <p:cNvPr id="816" name="Google Shape;816;p35"/>
          <p:cNvSpPr/>
          <p:nvPr/>
        </p:nvSpPr>
        <p:spPr>
          <a:xfrm flipH="1">
            <a:off x="966280" y="2356532"/>
            <a:ext cx="934551" cy="747799"/>
          </a:xfrm>
          <a:custGeom>
            <a:avLst/>
            <a:gdLst/>
            <a:ahLst/>
            <a:cxnLst/>
            <a:rect l="l" t="t" r="r" b="b"/>
            <a:pathLst>
              <a:path w="15860" h="16187" extrusionOk="0">
                <a:moveTo>
                  <a:pt x="1717" y="0"/>
                </a:moveTo>
                <a:cubicBezTo>
                  <a:pt x="1186" y="0"/>
                  <a:pt x="859" y="204"/>
                  <a:pt x="532" y="531"/>
                </a:cubicBezTo>
                <a:cubicBezTo>
                  <a:pt x="1" y="1022"/>
                  <a:pt x="1" y="2044"/>
                  <a:pt x="696" y="2575"/>
                </a:cubicBezTo>
                <a:lnTo>
                  <a:pt x="15860" y="16186"/>
                </a:lnTo>
                <a:lnTo>
                  <a:pt x="15860" y="12467"/>
                </a:lnTo>
                <a:lnTo>
                  <a:pt x="15860" y="12262"/>
                </a:lnTo>
                <a:lnTo>
                  <a:pt x="2576" y="368"/>
                </a:lnTo>
                <a:cubicBezTo>
                  <a:pt x="2371" y="204"/>
                  <a:pt x="2044" y="0"/>
                  <a:pt x="1717" y="0"/>
                </a:cubicBezTo>
                <a:close/>
              </a:path>
            </a:pathLst>
          </a:custGeom>
          <a:solidFill>
            <a:srgbClr val="FFFFFF">
              <a:alpha val="200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7" name="Google Shape;817;p35"/>
          <p:cNvSpPr/>
          <p:nvPr/>
        </p:nvSpPr>
        <p:spPr>
          <a:xfrm flipH="1">
            <a:off x="1502236" y="1382975"/>
            <a:ext cx="1490739" cy="949406"/>
          </a:xfrm>
          <a:custGeom>
            <a:avLst/>
            <a:gdLst/>
            <a:ahLst/>
            <a:cxnLst/>
            <a:rect l="l" t="t" r="r" b="b"/>
            <a:pathLst>
              <a:path w="22809" h="18394" extrusionOk="0">
                <a:moveTo>
                  <a:pt x="1" y="0"/>
                </a:moveTo>
                <a:lnTo>
                  <a:pt x="20070" y="18026"/>
                </a:lnTo>
                <a:cubicBezTo>
                  <a:pt x="20438" y="18393"/>
                  <a:pt x="20765" y="18393"/>
                  <a:pt x="21092" y="18393"/>
                </a:cubicBezTo>
                <a:cubicBezTo>
                  <a:pt x="21460" y="18393"/>
                  <a:pt x="21950" y="18189"/>
                  <a:pt x="22114" y="17862"/>
                </a:cubicBezTo>
                <a:cubicBezTo>
                  <a:pt x="22809" y="17372"/>
                  <a:pt x="22645" y="16350"/>
                  <a:pt x="22114" y="15818"/>
                </a:cubicBezTo>
                <a:lnTo>
                  <a:pt x="4415" y="0"/>
                </a:lnTo>
                <a:close/>
              </a:path>
            </a:pathLst>
          </a:custGeom>
          <a:solidFill>
            <a:srgbClr val="FFFFFF">
              <a:alpha val="200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8" name="Google Shape;818;p35"/>
          <p:cNvSpPr/>
          <p:nvPr/>
        </p:nvSpPr>
        <p:spPr>
          <a:xfrm flipH="1">
            <a:off x="2355049" y="1382984"/>
            <a:ext cx="1165141" cy="736588"/>
          </a:xfrm>
          <a:custGeom>
            <a:avLst/>
            <a:gdLst/>
            <a:ahLst/>
            <a:cxnLst/>
            <a:rect l="l" t="t" r="r" b="b"/>
            <a:pathLst>
              <a:path w="22809" h="18394" extrusionOk="0">
                <a:moveTo>
                  <a:pt x="1" y="0"/>
                </a:moveTo>
                <a:lnTo>
                  <a:pt x="20070" y="18026"/>
                </a:lnTo>
                <a:cubicBezTo>
                  <a:pt x="20438" y="18393"/>
                  <a:pt x="20765" y="18393"/>
                  <a:pt x="21092" y="18393"/>
                </a:cubicBezTo>
                <a:cubicBezTo>
                  <a:pt x="21460" y="18393"/>
                  <a:pt x="21950" y="18189"/>
                  <a:pt x="22114" y="17862"/>
                </a:cubicBezTo>
                <a:cubicBezTo>
                  <a:pt x="22809" y="17372"/>
                  <a:pt x="22645" y="16350"/>
                  <a:pt x="22114" y="15818"/>
                </a:cubicBezTo>
                <a:lnTo>
                  <a:pt x="4415" y="0"/>
                </a:lnTo>
                <a:close/>
              </a:path>
            </a:pathLst>
          </a:custGeom>
          <a:solidFill>
            <a:srgbClr val="FFFFFF">
              <a:alpha val="200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9" name="Google Shape;819;p35"/>
          <p:cNvSpPr/>
          <p:nvPr/>
        </p:nvSpPr>
        <p:spPr>
          <a:xfrm flipH="1">
            <a:off x="2934657" y="3514607"/>
            <a:ext cx="1443743" cy="911041"/>
          </a:xfrm>
          <a:custGeom>
            <a:avLst/>
            <a:gdLst/>
            <a:ahLst/>
            <a:cxnLst/>
            <a:rect l="l" t="t" r="r" b="b"/>
            <a:pathLst>
              <a:path w="24157" h="19743" extrusionOk="0">
                <a:moveTo>
                  <a:pt x="1676" y="0"/>
                </a:moveTo>
                <a:cubicBezTo>
                  <a:pt x="1185" y="0"/>
                  <a:pt x="818" y="164"/>
                  <a:pt x="491" y="532"/>
                </a:cubicBezTo>
                <a:cubicBezTo>
                  <a:pt x="0" y="1022"/>
                  <a:pt x="0" y="2044"/>
                  <a:pt x="654" y="2575"/>
                </a:cubicBezTo>
                <a:lnTo>
                  <a:pt x="19742" y="19743"/>
                </a:lnTo>
                <a:lnTo>
                  <a:pt x="24157" y="19743"/>
                </a:lnTo>
                <a:lnTo>
                  <a:pt x="2534" y="327"/>
                </a:lnTo>
                <a:cubicBezTo>
                  <a:pt x="2371" y="0"/>
                  <a:pt x="2044" y="0"/>
                  <a:pt x="1676" y="0"/>
                </a:cubicBezTo>
                <a:close/>
              </a:path>
            </a:pathLst>
          </a:custGeom>
          <a:solidFill>
            <a:srgbClr val="FFFFFF">
              <a:alpha val="200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0" name="Google Shape;820;p35"/>
          <p:cNvSpPr/>
          <p:nvPr/>
        </p:nvSpPr>
        <p:spPr>
          <a:xfrm rot="10800000" flipH="1">
            <a:off x="4010753" y="3409012"/>
            <a:ext cx="975390" cy="780335"/>
          </a:xfrm>
          <a:custGeom>
            <a:avLst/>
            <a:gdLst/>
            <a:ahLst/>
            <a:cxnLst/>
            <a:rect l="l" t="t" r="r" b="b"/>
            <a:pathLst>
              <a:path w="15860" h="16187" extrusionOk="0">
                <a:moveTo>
                  <a:pt x="1717" y="0"/>
                </a:moveTo>
                <a:cubicBezTo>
                  <a:pt x="1186" y="0"/>
                  <a:pt x="859" y="204"/>
                  <a:pt x="532" y="531"/>
                </a:cubicBezTo>
                <a:cubicBezTo>
                  <a:pt x="1" y="1022"/>
                  <a:pt x="1" y="2044"/>
                  <a:pt x="696" y="2575"/>
                </a:cubicBezTo>
                <a:lnTo>
                  <a:pt x="15860" y="16186"/>
                </a:lnTo>
                <a:lnTo>
                  <a:pt x="15860" y="12467"/>
                </a:lnTo>
                <a:lnTo>
                  <a:pt x="15860" y="12262"/>
                </a:lnTo>
                <a:lnTo>
                  <a:pt x="2576" y="368"/>
                </a:lnTo>
                <a:cubicBezTo>
                  <a:pt x="2371" y="204"/>
                  <a:pt x="2044" y="0"/>
                  <a:pt x="1717" y="0"/>
                </a:cubicBezTo>
                <a:close/>
              </a:path>
            </a:pathLst>
          </a:custGeom>
          <a:solidFill>
            <a:srgbClr val="FFFFFF">
              <a:alpha val="200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21" name="Google Shape;821;p35"/>
          <p:cNvGrpSpPr/>
          <p:nvPr/>
        </p:nvGrpSpPr>
        <p:grpSpPr>
          <a:xfrm>
            <a:off x="2730040" y="1471162"/>
            <a:ext cx="492658" cy="106303"/>
            <a:chOff x="-3037735" y="-542969"/>
            <a:chExt cx="581170" cy="125387"/>
          </a:xfrm>
        </p:grpSpPr>
        <p:sp>
          <p:nvSpPr>
            <p:cNvPr id="822" name="Google Shape;822;p35"/>
            <p:cNvSpPr/>
            <p:nvPr/>
          </p:nvSpPr>
          <p:spPr>
            <a:xfrm>
              <a:off x="-3034701" y="-537273"/>
              <a:ext cx="575100" cy="1140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23" name="Google Shape;823;p35"/>
            <p:cNvGrpSpPr/>
            <p:nvPr/>
          </p:nvGrpSpPr>
          <p:grpSpPr>
            <a:xfrm>
              <a:off x="-3037735" y="-542969"/>
              <a:ext cx="581170" cy="125387"/>
              <a:chOff x="4390000" y="182175"/>
              <a:chExt cx="419375" cy="90473"/>
            </a:xfrm>
          </p:grpSpPr>
          <p:sp>
            <p:nvSpPr>
              <p:cNvPr id="824" name="Google Shape;824;p35"/>
              <p:cNvSpPr/>
              <p:nvPr/>
            </p:nvSpPr>
            <p:spPr>
              <a:xfrm>
                <a:off x="4390000" y="182175"/>
                <a:ext cx="419375" cy="90473"/>
              </a:xfrm>
              <a:custGeom>
                <a:avLst/>
                <a:gdLst/>
                <a:ahLst/>
                <a:cxnLst/>
                <a:rect l="l" t="t" r="r" b="b"/>
                <a:pathLst>
                  <a:path w="8835" h="1906" extrusionOk="0">
                    <a:moveTo>
                      <a:pt x="7882" y="155"/>
                    </a:moveTo>
                    <a:cubicBezTo>
                      <a:pt x="8323" y="155"/>
                      <a:pt x="8680" y="512"/>
                      <a:pt x="8680" y="953"/>
                    </a:cubicBezTo>
                    <a:cubicBezTo>
                      <a:pt x="8680" y="1393"/>
                      <a:pt x="8323" y="1750"/>
                      <a:pt x="7882" y="1750"/>
                    </a:cubicBezTo>
                    <a:lnTo>
                      <a:pt x="953" y="1750"/>
                    </a:lnTo>
                    <a:cubicBezTo>
                      <a:pt x="512" y="1750"/>
                      <a:pt x="155" y="1393"/>
                      <a:pt x="155" y="953"/>
                    </a:cubicBezTo>
                    <a:cubicBezTo>
                      <a:pt x="155" y="512"/>
                      <a:pt x="512" y="155"/>
                      <a:pt x="953" y="155"/>
                    </a:cubicBezTo>
                    <a:close/>
                    <a:moveTo>
                      <a:pt x="953" y="0"/>
                    </a:moveTo>
                    <a:cubicBezTo>
                      <a:pt x="429" y="0"/>
                      <a:pt x="0" y="429"/>
                      <a:pt x="0" y="953"/>
                    </a:cubicBezTo>
                    <a:cubicBezTo>
                      <a:pt x="0" y="1476"/>
                      <a:pt x="429" y="1905"/>
                      <a:pt x="953" y="1905"/>
                    </a:cubicBezTo>
                    <a:lnTo>
                      <a:pt x="7882" y="1905"/>
                    </a:lnTo>
                    <a:cubicBezTo>
                      <a:pt x="8406" y="1905"/>
                      <a:pt x="8835" y="1476"/>
                      <a:pt x="8835" y="953"/>
                    </a:cubicBezTo>
                    <a:cubicBezTo>
                      <a:pt x="8835" y="429"/>
                      <a:pt x="8406" y="0"/>
                      <a:pt x="788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5" name="Google Shape;825;p35"/>
              <p:cNvSpPr/>
              <p:nvPr/>
            </p:nvSpPr>
            <p:spPr>
              <a:xfrm>
                <a:off x="4464048" y="201352"/>
                <a:ext cx="52024" cy="52072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1097" extrusionOk="0">
                    <a:moveTo>
                      <a:pt x="548" y="144"/>
                    </a:moveTo>
                    <a:cubicBezTo>
                      <a:pt x="774" y="144"/>
                      <a:pt x="953" y="322"/>
                      <a:pt x="953" y="549"/>
                    </a:cubicBezTo>
                    <a:cubicBezTo>
                      <a:pt x="953" y="763"/>
                      <a:pt x="774" y="941"/>
                      <a:pt x="548" y="941"/>
                    </a:cubicBezTo>
                    <a:cubicBezTo>
                      <a:pt x="333" y="941"/>
                      <a:pt x="155" y="763"/>
                      <a:pt x="155" y="549"/>
                    </a:cubicBezTo>
                    <a:cubicBezTo>
                      <a:pt x="155" y="322"/>
                      <a:pt x="333" y="144"/>
                      <a:pt x="548" y="144"/>
                    </a:cubicBezTo>
                    <a:close/>
                    <a:moveTo>
                      <a:pt x="548" y="1"/>
                    </a:moveTo>
                    <a:cubicBezTo>
                      <a:pt x="250" y="1"/>
                      <a:pt x="0" y="251"/>
                      <a:pt x="0" y="549"/>
                    </a:cubicBezTo>
                    <a:cubicBezTo>
                      <a:pt x="0" y="846"/>
                      <a:pt x="250" y="1096"/>
                      <a:pt x="548" y="1096"/>
                    </a:cubicBezTo>
                    <a:cubicBezTo>
                      <a:pt x="845" y="1096"/>
                      <a:pt x="1095" y="846"/>
                      <a:pt x="1095" y="549"/>
                    </a:cubicBezTo>
                    <a:cubicBezTo>
                      <a:pt x="1095" y="251"/>
                      <a:pt x="845" y="1"/>
                      <a:pt x="54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p39"/>
          <p:cNvSpPr txBox="1">
            <a:spLocks noGrp="1"/>
          </p:cNvSpPr>
          <p:nvPr>
            <p:ph type="title"/>
          </p:nvPr>
        </p:nvSpPr>
        <p:spPr>
          <a:xfrm>
            <a:off x="722375" y="530750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INTERNET</a:t>
            </a:r>
            <a:endParaRPr sz="2000" dirty="0"/>
          </a:p>
        </p:txBody>
      </p:sp>
      <p:sp>
        <p:nvSpPr>
          <p:cNvPr id="57" name="Google Shape;958;p39">
            <a:extLst>
              <a:ext uri="{FF2B5EF4-FFF2-40B4-BE49-F238E27FC236}">
                <a16:creationId xmlns:a16="http://schemas.microsoft.com/office/drawing/2014/main" id="{E5DDE478-11C7-494B-8778-7665E2846C67}"/>
              </a:ext>
            </a:extLst>
          </p:cNvPr>
          <p:cNvSpPr txBox="1">
            <a:spLocks/>
          </p:cNvSpPr>
          <p:nvPr/>
        </p:nvSpPr>
        <p:spPr>
          <a:xfrm>
            <a:off x="627820" y="1277176"/>
            <a:ext cx="7615129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Aldrich"/>
              <a:buNone/>
              <a:defRPr sz="2800" b="0" i="0" u="none" strike="noStrike" cap="none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just"/>
            <a:r>
              <a:rPr lang="en-US" sz="2400" b="1" dirty="0">
                <a:latin typeface="AlbertaExtralight" panose="020B7200000000000000" pitchFamily="34" charset="0"/>
              </a:rPr>
              <a:t>The Internet is a global communication system for transmitting data over various types of media, describing a global network that connects various private, public, commercial, academic, or governmental networks by means of technologies, or optical fibers, the communication protocol in the Connection Control Protocol / Internet Protocol (English: TCP / IP), which supplies it to its host and can access the Internet, the Internet has raised public network standards to global norms.</a:t>
            </a:r>
          </a:p>
        </p:txBody>
      </p:sp>
    </p:spTree>
    <p:extLst>
      <p:ext uri="{BB962C8B-B14F-4D97-AF65-F5344CB8AC3E}">
        <p14:creationId xmlns:p14="http://schemas.microsoft.com/office/powerpoint/2010/main" val="25253005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p39"/>
          <p:cNvSpPr txBox="1">
            <a:spLocks noGrp="1"/>
          </p:cNvSpPr>
          <p:nvPr>
            <p:ph type="title"/>
          </p:nvPr>
        </p:nvSpPr>
        <p:spPr>
          <a:xfrm>
            <a:off x="722375" y="530750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DATABASE</a:t>
            </a:r>
            <a:endParaRPr sz="2000" dirty="0"/>
          </a:p>
        </p:txBody>
      </p:sp>
      <p:sp>
        <p:nvSpPr>
          <p:cNvPr id="57" name="Google Shape;958;p39">
            <a:extLst>
              <a:ext uri="{FF2B5EF4-FFF2-40B4-BE49-F238E27FC236}">
                <a16:creationId xmlns:a16="http://schemas.microsoft.com/office/drawing/2014/main" id="{E5DDE478-11C7-494B-8778-7665E2846C67}"/>
              </a:ext>
            </a:extLst>
          </p:cNvPr>
          <p:cNvSpPr txBox="1">
            <a:spLocks/>
          </p:cNvSpPr>
          <p:nvPr/>
        </p:nvSpPr>
        <p:spPr>
          <a:xfrm>
            <a:off x="627820" y="1277176"/>
            <a:ext cx="7615129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Aldrich"/>
              <a:buNone/>
              <a:defRPr sz="2800" b="0" i="0" u="none" strike="noStrike" cap="none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just"/>
            <a:r>
              <a:rPr lang="en-US" sz="2400" b="1" i="0" dirty="0">
                <a:solidFill>
                  <a:srgbClr val="161513"/>
                </a:solidFill>
                <a:effectLst/>
                <a:latin typeface="AlbertaExtralight" panose="020B7200000000000000" pitchFamily="34" charset="0"/>
              </a:rPr>
              <a:t>A database is an organized collection of structured information, or data, typically stored electronically in a computer system. A database is usually controlled by a </a:t>
            </a:r>
            <a:r>
              <a:rPr lang="en-US" sz="2400" b="1" i="0" u="none" strike="noStrike" dirty="0">
                <a:solidFill>
                  <a:srgbClr val="00688C"/>
                </a:solidFill>
                <a:effectLst/>
                <a:latin typeface="AlbertaExtralight" panose="020B7200000000000000" pitchFamily="34" charset="0"/>
                <a:hlinkClick r:id="rId3"/>
              </a:rPr>
              <a:t>database management system (DBMS)</a:t>
            </a:r>
            <a:r>
              <a:rPr lang="en-US" sz="2400" b="1" i="0" dirty="0">
                <a:solidFill>
                  <a:srgbClr val="161513"/>
                </a:solidFill>
                <a:effectLst/>
                <a:latin typeface="AlbertaExtralight" panose="020B7200000000000000" pitchFamily="34" charset="0"/>
              </a:rPr>
              <a:t>. Together, the data and the DBMS, along with the applications that are associated with them, are referred to as a database system, often shortened to just database</a:t>
            </a:r>
            <a:endParaRPr lang="en-US" sz="2400" b="1" dirty="0">
              <a:latin typeface="AlbertaExtralight" panose="020B7200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3777049"/>
      </p:ext>
    </p:extLst>
  </p:cSld>
  <p:clrMapOvr>
    <a:masterClrMapping/>
  </p:clrMapOvr>
</p:sld>
</file>

<file path=ppt/theme/theme1.xml><?xml version="1.0" encoding="utf-8"?>
<a:theme xmlns:a="http://schemas.openxmlformats.org/drawingml/2006/main" name="Virtual Slides for Education Day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9F3FF"/>
      </a:lt2>
      <a:accent1>
        <a:srgbClr val="4C64D8"/>
      </a:accent1>
      <a:accent2>
        <a:srgbClr val="FFE599"/>
      </a:accent2>
      <a:accent3>
        <a:srgbClr val="FF952B"/>
      </a:accent3>
      <a:accent4>
        <a:srgbClr val="D5E6FC"/>
      </a:accent4>
      <a:accent5>
        <a:srgbClr val="00004D"/>
      </a:accent5>
      <a:accent6>
        <a:srgbClr val="A8CFFF"/>
      </a:accent6>
      <a:hlink>
        <a:srgbClr val="00004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dirty="0" smtClean="0"/>
        </a:defPPr>
      </a:lstStyle>
      <a:style>
        <a:lnRef idx="2">
          <a:schemeClr val="accent2">
            <a:shade val="50000"/>
          </a:schemeClr>
        </a:lnRef>
        <a:fillRef idx="1">
          <a:schemeClr val="accent2"/>
        </a:fillRef>
        <a:effectRef idx="0">
          <a:schemeClr val="accent2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</TotalTime>
  <Words>541</Words>
  <Application>Microsoft Office PowerPoint</Application>
  <PresentationFormat>On-screen Show (16:9)</PresentationFormat>
  <Paragraphs>75</Paragraphs>
  <Slides>26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5" baseType="lpstr">
      <vt:lpstr>Aldrich</vt:lpstr>
      <vt:lpstr>Arial Unicode MS</vt:lpstr>
      <vt:lpstr>Abadi MT Condensed Extra Bold</vt:lpstr>
      <vt:lpstr>Arial</vt:lpstr>
      <vt:lpstr>DIN NEXT™ ARABIC MEDIUM</vt:lpstr>
      <vt:lpstr>AlbertaExtralight</vt:lpstr>
      <vt:lpstr>Calibri</vt:lpstr>
      <vt:lpstr>Didact Gothic</vt:lpstr>
      <vt:lpstr>Virtual Slides for Education Day by Slidesgo</vt:lpstr>
      <vt:lpstr>تقييم الجامعات</vt:lpstr>
      <vt:lpstr>إعداد</vt:lpstr>
      <vt:lpstr>TABLE OF CONTENTS</vt:lpstr>
      <vt:lpstr>SECTION</vt:lpstr>
      <vt:lpstr>INTRODUCTION</vt:lpstr>
      <vt:lpstr>SECTION</vt:lpstr>
      <vt:lpstr>FEATURES OF THE TOPIC </vt:lpstr>
      <vt:lpstr>INTERNET</vt:lpstr>
      <vt:lpstr>DATABASE</vt:lpstr>
      <vt:lpstr>EVALUATION</vt:lpstr>
      <vt:lpstr>PROGRAMMING</vt:lpstr>
      <vt:lpstr>OUR PROGRAMMIN LANGUAGES</vt:lpstr>
      <vt:lpstr>SECTION</vt:lpstr>
      <vt:lpstr>ANALYSIS PHASES</vt:lpstr>
      <vt:lpstr>ANALYSIS PHASES</vt:lpstr>
      <vt:lpstr>ANALYSIS PHASES</vt:lpstr>
      <vt:lpstr>ANALYSIS PHASES</vt:lpstr>
      <vt:lpstr>SECTION</vt:lpstr>
      <vt:lpstr>USER  INTERFACSE</vt:lpstr>
      <vt:lpstr>USER INTERFACES</vt:lpstr>
      <vt:lpstr>USER INTERFACES</vt:lpstr>
      <vt:lpstr>USER INTERFACES</vt:lpstr>
      <vt:lpstr>USER INTERFACES</vt:lpstr>
      <vt:lpstr>USER INTERFACES</vt:lpstr>
      <vt:lpstr>PowerPoint Presentation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تقييم الجامعات</dc:title>
  <dc:creator>ahmed yehya</dc:creator>
  <cp:lastModifiedBy>Ibrahim Saad</cp:lastModifiedBy>
  <cp:revision>19</cp:revision>
  <dcterms:modified xsi:type="dcterms:W3CDTF">2021-07-13T01:03:15Z</dcterms:modified>
</cp:coreProperties>
</file>